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3" r:id="rId4"/>
    <p:sldId id="264" r:id="rId5"/>
    <p:sldId id="262" r:id="rId6"/>
    <p:sldId id="257" r:id="rId7"/>
    <p:sldId id="258" r:id="rId8"/>
    <p:sldId id="259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72926995236716E-2"/>
          <c:y val="9.4460037473313774E-2"/>
          <c:w val="0.94383858267716536"/>
          <c:h val="0.52027327293964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   Численность хозяйств</c:v>
                </c:pt>
              </c:strCache>
            </c:strRef>
          </c:tx>
          <c:invertIfNegative val="0"/>
          <c:cat>
            <c:strRef>
              <c:f>Лист1!$B$8:$P$8</c:f>
              <c:strCache>
                <c:ptCount val="15"/>
                <c:pt idx="0">
                  <c:v>от 30 до 50</c:v>
                </c:pt>
                <c:pt idx="1">
                  <c:v>от 50 до 80 </c:v>
                </c:pt>
                <c:pt idx="2">
                  <c:v>от 80 до 110</c:v>
                </c:pt>
                <c:pt idx="3">
                  <c:v>от 110 до 150</c:v>
                </c:pt>
                <c:pt idx="4">
                  <c:v>от 150 до 220</c:v>
                </c:pt>
                <c:pt idx="5">
                  <c:v>от 220 до 300</c:v>
                </c:pt>
                <c:pt idx="6">
                  <c:v>от 300 до 500</c:v>
                </c:pt>
                <c:pt idx="7">
                  <c:v>от 500 до 750</c:v>
                </c:pt>
                <c:pt idx="8">
                  <c:v>от 750 до 1500</c:v>
                </c:pt>
                <c:pt idx="9">
                  <c:v>от 1500 до 3000</c:v>
                </c:pt>
                <c:pt idx="10">
                  <c:v>от 3000 до 7500</c:v>
                </c:pt>
                <c:pt idx="11">
                  <c:v>от 7500 до 15000</c:v>
                </c:pt>
                <c:pt idx="12">
                  <c:v>от 15000 до 30000</c:v>
                </c:pt>
                <c:pt idx="13">
                  <c:v>от 30000 до 150000</c:v>
                </c:pt>
                <c:pt idx="14">
                  <c:v>свыше 150000</c:v>
                </c:pt>
              </c:strCache>
            </c:strRef>
          </c:cat>
          <c:val>
            <c:numRef>
              <c:f>Лист1!$B$9:$P$9</c:f>
              <c:numCache>
                <c:formatCode>0.0</c:formatCode>
                <c:ptCount val="15"/>
                <c:pt idx="0">
                  <c:v>41.408439836884547</c:v>
                </c:pt>
                <c:pt idx="1">
                  <c:v>31.907514565206828</c:v>
                </c:pt>
                <c:pt idx="2">
                  <c:v>12.726476654540933</c:v>
                </c:pt>
                <c:pt idx="3">
                  <c:v>6.5395345189135883</c:v>
                </c:pt>
                <c:pt idx="4">
                  <c:v>3.4618095541130613</c:v>
                </c:pt>
                <c:pt idx="5">
                  <c:v>1.1876036014838465</c:v>
                </c:pt>
                <c:pt idx="6">
                  <c:v>0.93637950282062177</c:v>
                </c:pt>
                <c:pt idx="7">
                  <c:v>0.43621555105626075</c:v>
                </c:pt>
                <c:pt idx="8">
                  <c:v>0.45718866739621877</c:v>
                </c:pt>
                <c:pt idx="9">
                  <c:v>0.29064190860505767</c:v>
                </c:pt>
                <c:pt idx="10">
                  <c:v>0.25665535260837863</c:v>
                </c:pt>
                <c:pt idx="11">
                  <c:v>0.14880805075423273</c:v>
                </c:pt>
                <c:pt idx="12">
                  <c:v>0.12222525751370754</c:v>
                </c:pt>
                <c:pt idx="13">
                  <c:v>0.10729138792706268</c:v>
                </c:pt>
                <c:pt idx="14">
                  <c:v>1.3215590175660335E-2</c:v>
                </c:pt>
              </c:numCache>
            </c:numRef>
          </c:val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   Стандартизованная выручка</c:v>
                </c:pt>
              </c:strCache>
            </c:strRef>
          </c:tx>
          <c:invertIfNegative val="0"/>
          <c:cat>
            <c:strRef>
              <c:f>Лист1!$B$8:$P$8</c:f>
              <c:strCache>
                <c:ptCount val="15"/>
                <c:pt idx="0">
                  <c:v>от 30 до 50</c:v>
                </c:pt>
                <c:pt idx="1">
                  <c:v>от 50 до 80 </c:v>
                </c:pt>
                <c:pt idx="2">
                  <c:v>от 80 до 110</c:v>
                </c:pt>
                <c:pt idx="3">
                  <c:v>от 110 до 150</c:v>
                </c:pt>
                <c:pt idx="4">
                  <c:v>от 150 до 220</c:v>
                </c:pt>
                <c:pt idx="5">
                  <c:v>от 220 до 300</c:v>
                </c:pt>
                <c:pt idx="6">
                  <c:v>от 300 до 500</c:v>
                </c:pt>
                <c:pt idx="7">
                  <c:v>от 500 до 750</c:v>
                </c:pt>
                <c:pt idx="8">
                  <c:v>от 750 до 1500</c:v>
                </c:pt>
                <c:pt idx="9">
                  <c:v>от 1500 до 3000</c:v>
                </c:pt>
                <c:pt idx="10">
                  <c:v>от 3000 до 7500</c:v>
                </c:pt>
                <c:pt idx="11">
                  <c:v>от 7500 до 15000</c:v>
                </c:pt>
                <c:pt idx="12">
                  <c:v>от 15000 до 30000</c:v>
                </c:pt>
                <c:pt idx="13">
                  <c:v>от 30000 до 150000</c:v>
                </c:pt>
                <c:pt idx="14">
                  <c:v>свыше 150000</c:v>
                </c:pt>
              </c:strCache>
            </c:strRef>
          </c:cat>
          <c:val>
            <c:numRef>
              <c:f>Лист1!$B$10:$P$10</c:f>
              <c:numCache>
                <c:formatCode>0.0</c:formatCode>
                <c:ptCount val="15"/>
                <c:pt idx="0">
                  <c:v>6.7254692062621979</c:v>
                </c:pt>
                <c:pt idx="1">
                  <c:v>8.2782039809928172</c:v>
                </c:pt>
                <c:pt idx="2">
                  <c:v>4.8889677897825807</c:v>
                </c:pt>
                <c:pt idx="3">
                  <c:v>3.4255731430275804</c:v>
                </c:pt>
                <c:pt idx="4">
                  <c:v>2.5396369185651286</c:v>
                </c:pt>
                <c:pt idx="5">
                  <c:v>1.2454428746562007</c:v>
                </c:pt>
                <c:pt idx="6">
                  <c:v>1.4697077657918163</c:v>
                </c:pt>
                <c:pt idx="7">
                  <c:v>1.0957514354157236</c:v>
                </c:pt>
                <c:pt idx="8">
                  <c:v>1.980206015136754</c:v>
                </c:pt>
                <c:pt idx="9">
                  <c:v>2.5265170689074088</c:v>
                </c:pt>
                <c:pt idx="10">
                  <c:v>5.0658857008340821</c:v>
                </c:pt>
                <c:pt idx="11">
                  <c:v>6.5942821810743446</c:v>
                </c:pt>
                <c:pt idx="12">
                  <c:v>10.764250437499191</c:v>
                </c:pt>
                <c:pt idx="13">
                  <c:v>25.08047092079439</c:v>
                </c:pt>
                <c:pt idx="14">
                  <c:v>18.319634561259793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52"/>
        <c:axId val="226011008"/>
        <c:axId val="227622912"/>
      </c:barChart>
      <c:catAx>
        <c:axId val="22601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Группы по размеру стандартизированной выручки, </a:t>
                </a:r>
                <a:endPara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тыс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руб.</a:t>
                </a:r>
              </a:p>
            </c:rich>
          </c:tx>
          <c:layout>
            <c:manualLayout>
              <c:xMode val="edge"/>
              <c:yMode val="edge"/>
              <c:x val="0.1129495965782055"/>
              <c:y val="0.89322507709353616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227622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6229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8423981724506662E-2"/>
              <c:y val="5.7726318697321919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260110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32453339165937589"/>
          <c:y val="2.2645944744878199E-2"/>
          <c:w val="0.43702755905511814"/>
          <c:h val="0.20725428894255132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1BA6E7-7F6A-40CE-B7F0-FCDC73F78488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41D50A-6E34-4951-A683-0D25B416EB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915" y="5229200"/>
            <a:ext cx="6400800" cy="960512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Петриков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726" y="2492896"/>
            <a:ext cx="8064896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направления  аграрно-экономических  исследований  и их информационно-статистическое  обеспечение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648498" y="191637"/>
            <a:ext cx="2285881" cy="1558259"/>
            <a:chOff x="5110" y="8804"/>
            <a:chExt cx="2870" cy="215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12" y="9048"/>
              <a:ext cx="662" cy="395"/>
            </a:xfrm>
            <a:custGeom>
              <a:avLst/>
              <a:gdLst>
                <a:gd name="T0" fmla="*/ 643 w 662"/>
                <a:gd name="T1" fmla="*/ 0 h 395"/>
                <a:gd name="T2" fmla="*/ 643 w 662"/>
                <a:gd name="T3" fmla="*/ 4 h 395"/>
                <a:gd name="T4" fmla="*/ 0 w 662"/>
                <a:gd name="T5" fmla="*/ 363 h 395"/>
                <a:gd name="T6" fmla="*/ 18 w 662"/>
                <a:gd name="T7" fmla="*/ 395 h 395"/>
                <a:gd name="T8" fmla="*/ 662 w 662"/>
                <a:gd name="T9" fmla="*/ 36 h 395"/>
                <a:gd name="T10" fmla="*/ 657 w 662"/>
                <a:gd name="T11" fmla="*/ 36 h 395"/>
                <a:gd name="T12" fmla="*/ 643 w 662"/>
                <a:gd name="T13" fmla="*/ 0 h 3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2"/>
                <a:gd name="T22" fmla="*/ 0 h 395"/>
                <a:gd name="T23" fmla="*/ 662 w 662"/>
                <a:gd name="T24" fmla="*/ 395 h 3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2" h="395">
                  <a:moveTo>
                    <a:pt x="643" y="0"/>
                  </a:moveTo>
                  <a:lnTo>
                    <a:pt x="643" y="4"/>
                  </a:lnTo>
                  <a:lnTo>
                    <a:pt x="0" y="363"/>
                  </a:lnTo>
                  <a:lnTo>
                    <a:pt x="18" y="395"/>
                  </a:lnTo>
                  <a:lnTo>
                    <a:pt x="662" y="36"/>
                  </a:lnTo>
                  <a:lnTo>
                    <a:pt x="657" y="36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55" y="9015"/>
              <a:ext cx="107" cy="69"/>
            </a:xfrm>
            <a:custGeom>
              <a:avLst/>
              <a:gdLst>
                <a:gd name="T0" fmla="*/ 93 w 107"/>
                <a:gd name="T1" fmla="*/ 0 h 69"/>
                <a:gd name="T2" fmla="*/ 93 w 107"/>
                <a:gd name="T3" fmla="*/ 0 h 69"/>
                <a:gd name="T4" fmla="*/ 0 w 107"/>
                <a:gd name="T5" fmla="*/ 33 h 69"/>
                <a:gd name="T6" fmla="*/ 14 w 107"/>
                <a:gd name="T7" fmla="*/ 69 h 69"/>
                <a:gd name="T8" fmla="*/ 107 w 107"/>
                <a:gd name="T9" fmla="*/ 37 h 69"/>
                <a:gd name="T10" fmla="*/ 102 w 107"/>
                <a:gd name="T11" fmla="*/ 37 h 69"/>
                <a:gd name="T12" fmla="*/ 93 w 10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69"/>
                <a:gd name="T23" fmla="*/ 107 w 10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69">
                  <a:moveTo>
                    <a:pt x="93" y="0"/>
                  </a:moveTo>
                  <a:lnTo>
                    <a:pt x="93" y="0"/>
                  </a:lnTo>
                  <a:lnTo>
                    <a:pt x="0" y="33"/>
                  </a:lnTo>
                  <a:lnTo>
                    <a:pt x="14" y="69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448" y="8997"/>
              <a:ext cx="74" cy="55"/>
            </a:xfrm>
            <a:custGeom>
              <a:avLst/>
              <a:gdLst>
                <a:gd name="T0" fmla="*/ 69 w 74"/>
                <a:gd name="T1" fmla="*/ 0 h 55"/>
                <a:gd name="T2" fmla="*/ 64 w 74"/>
                <a:gd name="T3" fmla="*/ 0 h 55"/>
                <a:gd name="T4" fmla="*/ 0 w 74"/>
                <a:gd name="T5" fmla="*/ 18 h 55"/>
                <a:gd name="T6" fmla="*/ 9 w 74"/>
                <a:gd name="T7" fmla="*/ 55 h 55"/>
                <a:gd name="T8" fmla="*/ 74 w 74"/>
                <a:gd name="T9" fmla="*/ 37 h 55"/>
                <a:gd name="T10" fmla="*/ 64 w 74"/>
                <a:gd name="T11" fmla="*/ 37 h 55"/>
                <a:gd name="T12" fmla="*/ 69 w 7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5"/>
                <a:gd name="T23" fmla="*/ 74 w 7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5">
                  <a:moveTo>
                    <a:pt x="69" y="0"/>
                  </a:moveTo>
                  <a:lnTo>
                    <a:pt x="64" y="0"/>
                  </a:lnTo>
                  <a:lnTo>
                    <a:pt x="0" y="18"/>
                  </a:lnTo>
                  <a:lnTo>
                    <a:pt x="9" y="55"/>
                  </a:lnTo>
                  <a:lnTo>
                    <a:pt x="74" y="37"/>
                  </a:lnTo>
                  <a:lnTo>
                    <a:pt x="64" y="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512" y="8997"/>
              <a:ext cx="47" cy="46"/>
            </a:xfrm>
            <a:custGeom>
              <a:avLst/>
              <a:gdLst>
                <a:gd name="T0" fmla="*/ 47 w 47"/>
                <a:gd name="T1" fmla="*/ 9 h 46"/>
                <a:gd name="T2" fmla="*/ 42 w 47"/>
                <a:gd name="T3" fmla="*/ 5 h 46"/>
                <a:gd name="T4" fmla="*/ 5 w 47"/>
                <a:gd name="T5" fmla="*/ 0 h 46"/>
                <a:gd name="T6" fmla="*/ 0 w 47"/>
                <a:gd name="T7" fmla="*/ 37 h 46"/>
                <a:gd name="T8" fmla="*/ 38 w 47"/>
                <a:gd name="T9" fmla="*/ 46 h 46"/>
                <a:gd name="T10" fmla="*/ 28 w 47"/>
                <a:gd name="T11" fmla="*/ 41 h 46"/>
                <a:gd name="T12" fmla="*/ 47 w 47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6"/>
                <a:gd name="T23" fmla="*/ 47 w 4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6">
                  <a:moveTo>
                    <a:pt x="47" y="9"/>
                  </a:moveTo>
                  <a:lnTo>
                    <a:pt x="42" y="5"/>
                  </a:lnTo>
                  <a:lnTo>
                    <a:pt x="5" y="0"/>
                  </a:lnTo>
                  <a:lnTo>
                    <a:pt x="0" y="37"/>
                  </a:lnTo>
                  <a:lnTo>
                    <a:pt x="38" y="46"/>
                  </a:lnTo>
                  <a:lnTo>
                    <a:pt x="28" y="41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540" y="9006"/>
              <a:ext cx="70" cy="60"/>
            </a:xfrm>
            <a:custGeom>
              <a:avLst/>
              <a:gdLst>
                <a:gd name="T0" fmla="*/ 70 w 70"/>
                <a:gd name="T1" fmla="*/ 37 h 60"/>
                <a:gd name="T2" fmla="*/ 65 w 70"/>
                <a:gd name="T3" fmla="*/ 23 h 60"/>
                <a:gd name="T4" fmla="*/ 19 w 70"/>
                <a:gd name="T5" fmla="*/ 0 h 60"/>
                <a:gd name="T6" fmla="*/ 0 w 70"/>
                <a:gd name="T7" fmla="*/ 32 h 60"/>
                <a:gd name="T8" fmla="*/ 42 w 70"/>
                <a:gd name="T9" fmla="*/ 60 h 60"/>
                <a:gd name="T10" fmla="*/ 33 w 70"/>
                <a:gd name="T11" fmla="*/ 46 h 60"/>
                <a:gd name="T12" fmla="*/ 70 w 70"/>
                <a:gd name="T13" fmla="*/ 3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0"/>
                <a:gd name="T23" fmla="*/ 70 w 7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0">
                  <a:moveTo>
                    <a:pt x="70" y="37"/>
                  </a:moveTo>
                  <a:lnTo>
                    <a:pt x="65" y="23"/>
                  </a:lnTo>
                  <a:lnTo>
                    <a:pt x="19" y="0"/>
                  </a:lnTo>
                  <a:lnTo>
                    <a:pt x="0" y="32"/>
                  </a:lnTo>
                  <a:lnTo>
                    <a:pt x="42" y="60"/>
                  </a:lnTo>
                  <a:lnTo>
                    <a:pt x="33" y="46"/>
                  </a:lnTo>
                  <a:lnTo>
                    <a:pt x="70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573" y="9043"/>
              <a:ext cx="55" cy="69"/>
            </a:xfrm>
            <a:custGeom>
              <a:avLst/>
              <a:gdLst>
                <a:gd name="T0" fmla="*/ 55 w 55"/>
                <a:gd name="T1" fmla="*/ 60 h 69"/>
                <a:gd name="T2" fmla="*/ 55 w 55"/>
                <a:gd name="T3" fmla="*/ 55 h 69"/>
                <a:gd name="T4" fmla="*/ 37 w 55"/>
                <a:gd name="T5" fmla="*/ 0 h 69"/>
                <a:gd name="T6" fmla="*/ 0 w 55"/>
                <a:gd name="T7" fmla="*/ 9 h 69"/>
                <a:gd name="T8" fmla="*/ 18 w 55"/>
                <a:gd name="T9" fmla="*/ 69 h 69"/>
                <a:gd name="T10" fmla="*/ 18 w 55"/>
                <a:gd name="T11" fmla="*/ 64 h 69"/>
                <a:gd name="T12" fmla="*/ 55 w 55"/>
                <a:gd name="T13" fmla="*/ 6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9"/>
                <a:gd name="T23" fmla="*/ 55 w 55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9">
                  <a:moveTo>
                    <a:pt x="55" y="60"/>
                  </a:moveTo>
                  <a:lnTo>
                    <a:pt x="55" y="55"/>
                  </a:lnTo>
                  <a:lnTo>
                    <a:pt x="37" y="0"/>
                  </a:lnTo>
                  <a:lnTo>
                    <a:pt x="0" y="9"/>
                  </a:lnTo>
                  <a:lnTo>
                    <a:pt x="18" y="69"/>
                  </a:lnTo>
                  <a:lnTo>
                    <a:pt x="18" y="64"/>
                  </a:lnTo>
                  <a:lnTo>
                    <a:pt x="55" y="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591" y="9103"/>
              <a:ext cx="37" cy="73"/>
            </a:xfrm>
            <a:custGeom>
              <a:avLst/>
              <a:gdLst>
                <a:gd name="T0" fmla="*/ 37 w 37"/>
                <a:gd name="T1" fmla="*/ 73 h 73"/>
                <a:gd name="T2" fmla="*/ 37 w 37"/>
                <a:gd name="T3" fmla="*/ 69 h 73"/>
                <a:gd name="T4" fmla="*/ 37 w 37"/>
                <a:gd name="T5" fmla="*/ 0 h 73"/>
                <a:gd name="T6" fmla="*/ 0 w 37"/>
                <a:gd name="T7" fmla="*/ 4 h 73"/>
                <a:gd name="T8" fmla="*/ 0 w 37"/>
                <a:gd name="T9" fmla="*/ 69 h 73"/>
                <a:gd name="T10" fmla="*/ 0 w 37"/>
                <a:gd name="T11" fmla="*/ 64 h 73"/>
                <a:gd name="T12" fmla="*/ 37 w 37"/>
                <a:gd name="T13" fmla="*/ 73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73"/>
                <a:gd name="T23" fmla="*/ 37 w 3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73">
                  <a:moveTo>
                    <a:pt x="37" y="73"/>
                  </a:moveTo>
                  <a:lnTo>
                    <a:pt x="37" y="69"/>
                  </a:lnTo>
                  <a:lnTo>
                    <a:pt x="37" y="0"/>
                  </a:lnTo>
                  <a:lnTo>
                    <a:pt x="0" y="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573" y="9167"/>
              <a:ext cx="55" cy="110"/>
            </a:xfrm>
            <a:custGeom>
              <a:avLst/>
              <a:gdLst>
                <a:gd name="T0" fmla="*/ 32 w 55"/>
                <a:gd name="T1" fmla="*/ 110 h 110"/>
                <a:gd name="T2" fmla="*/ 37 w 55"/>
                <a:gd name="T3" fmla="*/ 106 h 110"/>
                <a:gd name="T4" fmla="*/ 55 w 55"/>
                <a:gd name="T5" fmla="*/ 9 h 110"/>
                <a:gd name="T6" fmla="*/ 18 w 55"/>
                <a:gd name="T7" fmla="*/ 0 h 110"/>
                <a:gd name="T8" fmla="*/ 0 w 55"/>
                <a:gd name="T9" fmla="*/ 97 h 110"/>
                <a:gd name="T10" fmla="*/ 0 w 55"/>
                <a:gd name="T11" fmla="*/ 92 h 110"/>
                <a:gd name="T12" fmla="*/ 32 w 55"/>
                <a:gd name="T13" fmla="*/ 11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10"/>
                <a:gd name="T23" fmla="*/ 55 w 55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10">
                  <a:moveTo>
                    <a:pt x="32" y="110"/>
                  </a:moveTo>
                  <a:lnTo>
                    <a:pt x="37" y="106"/>
                  </a:lnTo>
                  <a:lnTo>
                    <a:pt x="55" y="9"/>
                  </a:lnTo>
                  <a:lnTo>
                    <a:pt x="18" y="0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32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43" y="9259"/>
              <a:ext cx="162" cy="257"/>
            </a:xfrm>
            <a:custGeom>
              <a:avLst/>
              <a:gdLst>
                <a:gd name="T0" fmla="*/ 37 w 162"/>
                <a:gd name="T1" fmla="*/ 253 h 257"/>
                <a:gd name="T2" fmla="*/ 37 w 162"/>
                <a:gd name="T3" fmla="*/ 257 h 257"/>
                <a:gd name="T4" fmla="*/ 162 w 162"/>
                <a:gd name="T5" fmla="*/ 18 h 257"/>
                <a:gd name="T6" fmla="*/ 130 w 162"/>
                <a:gd name="T7" fmla="*/ 0 h 257"/>
                <a:gd name="T8" fmla="*/ 5 w 162"/>
                <a:gd name="T9" fmla="*/ 239 h 257"/>
                <a:gd name="T10" fmla="*/ 0 w 162"/>
                <a:gd name="T11" fmla="*/ 244 h 257"/>
                <a:gd name="T12" fmla="*/ 37 w 162"/>
                <a:gd name="T13" fmla="*/ 25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57"/>
                <a:gd name="T23" fmla="*/ 162 w 162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57">
                  <a:moveTo>
                    <a:pt x="37" y="253"/>
                  </a:moveTo>
                  <a:lnTo>
                    <a:pt x="37" y="257"/>
                  </a:lnTo>
                  <a:lnTo>
                    <a:pt x="162" y="18"/>
                  </a:lnTo>
                  <a:lnTo>
                    <a:pt x="130" y="0"/>
                  </a:lnTo>
                  <a:lnTo>
                    <a:pt x="5" y="239"/>
                  </a:lnTo>
                  <a:lnTo>
                    <a:pt x="0" y="244"/>
                  </a:lnTo>
                  <a:lnTo>
                    <a:pt x="37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434" y="9503"/>
              <a:ext cx="46" cy="46"/>
            </a:xfrm>
            <a:custGeom>
              <a:avLst/>
              <a:gdLst>
                <a:gd name="T0" fmla="*/ 37 w 46"/>
                <a:gd name="T1" fmla="*/ 36 h 46"/>
                <a:gd name="T2" fmla="*/ 37 w 46"/>
                <a:gd name="T3" fmla="*/ 46 h 46"/>
                <a:gd name="T4" fmla="*/ 46 w 46"/>
                <a:gd name="T5" fmla="*/ 9 h 46"/>
                <a:gd name="T6" fmla="*/ 9 w 46"/>
                <a:gd name="T7" fmla="*/ 0 h 46"/>
                <a:gd name="T8" fmla="*/ 0 w 46"/>
                <a:gd name="T9" fmla="*/ 36 h 46"/>
                <a:gd name="T10" fmla="*/ 0 w 46"/>
                <a:gd name="T11" fmla="*/ 46 h 46"/>
                <a:gd name="T12" fmla="*/ 37 w 46"/>
                <a:gd name="T13" fmla="*/ 3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37" y="36"/>
                  </a:moveTo>
                  <a:lnTo>
                    <a:pt x="37" y="46"/>
                  </a:lnTo>
                  <a:lnTo>
                    <a:pt x="46" y="9"/>
                  </a:lnTo>
                  <a:lnTo>
                    <a:pt x="9" y="0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434" y="9539"/>
              <a:ext cx="51" cy="79"/>
            </a:xfrm>
            <a:custGeom>
              <a:avLst/>
              <a:gdLst>
                <a:gd name="T0" fmla="*/ 41 w 51"/>
                <a:gd name="T1" fmla="*/ 46 h 79"/>
                <a:gd name="T2" fmla="*/ 51 w 51"/>
                <a:gd name="T3" fmla="*/ 60 h 79"/>
                <a:gd name="T4" fmla="*/ 37 w 51"/>
                <a:gd name="T5" fmla="*/ 0 h 79"/>
                <a:gd name="T6" fmla="*/ 0 w 51"/>
                <a:gd name="T7" fmla="*/ 10 h 79"/>
                <a:gd name="T8" fmla="*/ 9 w 51"/>
                <a:gd name="T9" fmla="*/ 65 h 79"/>
                <a:gd name="T10" fmla="*/ 18 w 51"/>
                <a:gd name="T11" fmla="*/ 79 h 79"/>
                <a:gd name="T12" fmla="*/ 41 w 51"/>
                <a:gd name="T13" fmla="*/ 4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9"/>
                <a:gd name="T23" fmla="*/ 51 w 51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9">
                  <a:moveTo>
                    <a:pt x="41" y="46"/>
                  </a:moveTo>
                  <a:lnTo>
                    <a:pt x="51" y="60"/>
                  </a:lnTo>
                  <a:lnTo>
                    <a:pt x="37" y="0"/>
                  </a:lnTo>
                  <a:lnTo>
                    <a:pt x="0" y="10"/>
                  </a:lnTo>
                  <a:lnTo>
                    <a:pt x="9" y="65"/>
                  </a:lnTo>
                  <a:lnTo>
                    <a:pt x="18" y="79"/>
                  </a:lnTo>
                  <a:lnTo>
                    <a:pt x="41" y="4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52" y="9585"/>
              <a:ext cx="51" cy="56"/>
            </a:xfrm>
            <a:custGeom>
              <a:avLst/>
              <a:gdLst>
                <a:gd name="T0" fmla="*/ 47 w 51"/>
                <a:gd name="T1" fmla="*/ 19 h 56"/>
                <a:gd name="T2" fmla="*/ 51 w 51"/>
                <a:gd name="T3" fmla="*/ 23 h 56"/>
                <a:gd name="T4" fmla="*/ 23 w 51"/>
                <a:gd name="T5" fmla="*/ 0 h 56"/>
                <a:gd name="T6" fmla="*/ 0 w 51"/>
                <a:gd name="T7" fmla="*/ 33 h 56"/>
                <a:gd name="T8" fmla="*/ 28 w 51"/>
                <a:gd name="T9" fmla="*/ 51 h 56"/>
                <a:gd name="T10" fmla="*/ 33 w 51"/>
                <a:gd name="T11" fmla="*/ 56 h 56"/>
                <a:gd name="T12" fmla="*/ 47 w 51"/>
                <a:gd name="T13" fmla="*/ 1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6"/>
                <a:gd name="T23" fmla="*/ 51 w 51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6">
                  <a:moveTo>
                    <a:pt x="47" y="19"/>
                  </a:moveTo>
                  <a:lnTo>
                    <a:pt x="51" y="23"/>
                  </a:lnTo>
                  <a:lnTo>
                    <a:pt x="23" y="0"/>
                  </a:lnTo>
                  <a:lnTo>
                    <a:pt x="0" y="33"/>
                  </a:lnTo>
                  <a:lnTo>
                    <a:pt x="28" y="51"/>
                  </a:lnTo>
                  <a:lnTo>
                    <a:pt x="33" y="56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85" y="9604"/>
              <a:ext cx="46" cy="50"/>
            </a:xfrm>
            <a:custGeom>
              <a:avLst/>
              <a:gdLst>
                <a:gd name="T0" fmla="*/ 41 w 46"/>
                <a:gd name="T1" fmla="*/ 14 h 50"/>
                <a:gd name="T2" fmla="*/ 46 w 46"/>
                <a:gd name="T3" fmla="*/ 14 h 50"/>
                <a:gd name="T4" fmla="*/ 14 w 46"/>
                <a:gd name="T5" fmla="*/ 0 h 50"/>
                <a:gd name="T6" fmla="*/ 0 w 46"/>
                <a:gd name="T7" fmla="*/ 37 h 50"/>
                <a:gd name="T8" fmla="*/ 32 w 46"/>
                <a:gd name="T9" fmla="*/ 50 h 50"/>
                <a:gd name="T10" fmla="*/ 32 w 46"/>
                <a:gd name="T11" fmla="*/ 50 h 50"/>
                <a:gd name="T12" fmla="*/ 41 w 46"/>
                <a:gd name="T13" fmla="*/ 1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0"/>
                <a:gd name="T23" fmla="*/ 46 w 4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0">
                  <a:moveTo>
                    <a:pt x="41" y="14"/>
                  </a:moveTo>
                  <a:lnTo>
                    <a:pt x="46" y="14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32" y="50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517" y="9618"/>
              <a:ext cx="51" cy="50"/>
            </a:xfrm>
            <a:custGeom>
              <a:avLst/>
              <a:gdLst>
                <a:gd name="T0" fmla="*/ 42 w 51"/>
                <a:gd name="T1" fmla="*/ 13 h 50"/>
                <a:gd name="T2" fmla="*/ 51 w 51"/>
                <a:gd name="T3" fmla="*/ 13 h 50"/>
                <a:gd name="T4" fmla="*/ 9 w 51"/>
                <a:gd name="T5" fmla="*/ 0 h 50"/>
                <a:gd name="T6" fmla="*/ 0 w 51"/>
                <a:gd name="T7" fmla="*/ 36 h 50"/>
                <a:gd name="T8" fmla="*/ 37 w 51"/>
                <a:gd name="T9" fmla="*/ 50 h 50"/>
                <a:gd name="T10" fmla="*/ 46 w 51"/>
                <a:gd name="T11" fmla="*/ 50 h 50"/>
                <a:gd name="T12" fmla="*/ 42 w 51"/>
                <a:gd name="T13" fmla="*/ 13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0"/>
                <a:gd name="T23" fmla="*/ 51 w 5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0">
                  <a:moveTo>
                    <a:pt x="42" y="13"/>
                  </a:moveTo>
                  <a:lnTo>
                    <a:pt x="51" y="13"/>
                  </a:lnTo>
                  <a:lnTo>
                    <a:pt x="9" y="0"/>
                  </a:lnTo>
                  <a:lnTo>
                    <a:pt x="0" y="36"/>
                  </a:lnTo>
                  <a:lnTo>
                    <a:pt x="37" y="50"/>
                  </a:lnTo>
                  <a:lnTo>
                    <a:pt x="46" y="50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559" y="9627"/>
              <a:ext cx="46" cy="41"/>
            </a:xfrm>
            <a:custGeom>
              <a:avLst/>
              <a:gdLst>
                <a:gd name="T0" fmla="*/ 37 w 46"/>
                <a:gd name="T1" fmla="*/ 0 h 41"/>
                <a:gd name="T2" fmla="*/ 41 w 46"/>
                <a:gd name="T3" fmla="*/ 0 h 41"/>
                <a:gd name="T4" fmla="*/ 0 w 46"/>
                <a:gd name="T5" fmla="*/ 4 h 41"/>
                <a:gd name="T6" fmla="*/ 4 w 46"/>
                <a:gd name="T7" fmla="*/ 41 h 41"/>
                <a:gd name="T8" fmla="*/ 41 w 46"/>
                <a:gd name="T9" fmla="*/ 37 h 41"/>
                <a:gd name="T10" fmla="*/ 46 w 46"/>
                <a:gd name="T11" fmla="*/ 37 h 41"/>
                <a:gd name="T12" fmla="*/ 37 w 4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1"/>
                <a:gd name="T23" fmla="*/ 46 w 46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1">
                  <a:moveTo>
                    <a:pt x="37" y="0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4" y="41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596" y="9585"/>
              <a:ext cx="139" cy="79"/>
            </a:xfrm>
            <a:custGeom>
              <a:avLst/>
              <a:gdLst>
                <a:gd name="T0" fmla="*/ 120 w 139"/>
                <a:gd name="T1" fmla="*/ 5 h 79"/>
                <a:gd name="T2" fmla="*/ 125 w 139"/>
                <a:gd name="T3" fmla="*/ 0 h 79"/>
                <a:gd name="T4" fmla="*/ 0 w 139"/>
                <a:gd name="T5" fmla="*/ 42 h 79"/>
                <a:gd name="T6" fmla="*/ 9 w 139"/>
                <a:gd name="T7" fmla="*/ 79 h 79"/>
                <a:gd name="T8" fmla="*/ 134 w 139"/>
                <a:gd name="T9" fmla="*/ 37 h 79"/>
                <a:gd name="T10" fmla="*/ 139 w 139"/>
                <a:gd name="T11" fmla="*/ 37 h 79"/>
                <a:gd name="T12" fmla="*/ 120 w 139"/>
                <a:gd name="T13" fmla="*/ 5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79"/>
                <a:gd name="T23" fmla="*/ 139 w 139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79">
                  <a:moveTo>
                    <a:pt x="120" y="5"/>
                  </a:moveTo>
                  <a:lnTo>
                    <a:pt x="125" y="0"/>
                  </a:lnTo>
                  <a:lnTo>
                    <a:pt x="0" y="42"/>
                  </a:lnTo>
                  <a:lnTo>
                    <a:pt x="9" y="79"/>
                  </a:lnTo>
                  <a:lnTo>
                    <a:pt x="134" y="37"/>
                  </a:lnTo>
                  <a:lnTo>
                    <a:pt x="139" y="37"/>
                  </a:lnTo>
                  <a:lnTo>
                    <a:pt x="120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716" y="9493"/>
              <a:ext cx="264" cy="129"/>
            </a:xfrm>
            <a:custGeom>
              <a:avLst/>
              <a:gdLst>
                <a:gd name="T0" fmla="*/ 259 w 264"/>
                <a:gd name="T1" fmla="*/ 14 h 129"/>
                <a:gd name="T2" fmla="*/ 250 w 264"/>
                <a:gd name="T3" fmla="*/ 0 h 129"/>
                <a:gd name="T4" fmla="*/ 0 w 264"/>
                <a:gd name="T5" fmla="*/ 97 h 129"/>
                <a:gd name="T6" fmla="*/ 19 w 264"/>
                <a:gd name="T7" fmla="*/ 129 h 129"/>
                <a:gd name="T8" fmla="*/ 264 w 264"/>
                <a:gd name="T9" fmla="*/ 33 h 129"/>
                <a:gd name="T10" fmla="*/ 259 w 264"/>
                <a:gd name="T11" fmla="*/ 14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129"/>
                <a:gd name="T20" fmla="*/ 264 w 264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129">
                  <a:moveTo>
                    <a:pt x="259" y="14"/>
                  </a:moveTo>
                  <a:lnTo>
                    <a:pt x="250" y="0"/>
                  </a:lnTo>
                  <a:lnTo>
                    <a:pt x="0" y="97"/>
                  </a:lnTo>
                  <a:lnTo>
                    <a:pt x="19" y="129"/>
                  </a:lnTo>
                  <a:lnTo>
                    <a:pt x="264" y="33"/>
                  </a:lnTo>
                  <a:lnTo>
                    <a:pt x="259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10" y="9668"/>
              <a:ext cx="643" cy="382"/>
            </a:xfrm>
            <a:custGeom>
              <a:avLst/>
              <a:gdLst>
                <a:gd name="T0" fmla="*/ 629 w 643"/>
                <a:gd name="T1" fmla="*/ 0 h 382"/>
                <a:gd name="T2" fmla="*/ 625 w 643"/>
                <a:gd name="T3" fmla="*/ 0 h 382"/>
                <a:gd name="T4" fmla="*/ 0 w 643"/>
                <a:gd name="T5" fmla="*/ 345 h 382"/>
                <a:gd name="T6" fmla="*/ 18 w 643"/>
                <a:gd name="T7" fmla="*/ 382 h 382"/>
                <a:gd name="T8" fmla="*/ 643 w 643"/>
                <a:gd name="T9" fmla="*/ 32 h 382"/>
                <a:gd name="T10" fmla="*/ 643 w 643"/>
                <a:gd name="T11" fmla="*/ 37 h 382"/>
                <a:gd name="T12" fmla="*/ 629 w 643"/>
                <a:gd name="T13" fmla="*/ 0 h 3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382"/>
                <a:gd name="T23" fmla="*/ 643 w 643"/>
                <a:gd name="T24" fmla="*/ 382 h 3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382">
                  <a:moveTo>
                    <a:pt x="629" y="0"/>
                  </a:moveTo>
                  <a:lnTo>
                    <a:pt x="625" y="0"/>
                  </a:lnTo>
                  <a:lnTo>
                    <a:pt x="0" y="345"/>
                  </a:lnTo>
                  <a:lnTo>
                    <a:pt x="18" y="382"/>
                  </a:lnTo>
                  <a:lnTo>
                    <a:pt x="643" y="32"/>
                  </a:lnTo>
                  <a:lnTo>
                    <a:pt x="643" y="37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739" y="9627"/>
              <a:ext cx="130" cy="78"/>
            </a:xfrm>
            <a:custGeom>
              <a:avLst/>
              <a:gdLst>
                <a:gd name="T0" fmla="*/ 125 w 130"/>
                <a:gd name="T1" fmla="*/ 0 h 78"/>
                <a:gd name="T2" fmla="*/ 121 w 130"/>
                <a:gd name="T3" fmla="*/ 4 h 78"/>
                <a:gd name="T4" fmla="*/ 0 w 130"/>
                <a:gd name="T5" fmla="*/ 41 h 78"/>
                <a:gd name="T6" fmla="*/ 14 w 130"/>
                <a:gd name="T7" fmla="*/ 78 h 78"/>
                <a:gd name="T8" fmla="*/ 130 w 130"/>
                <a:gd name="T9" fmla="*/ 41 h 78"/>
                <a:gd name="T10" fmla="*/ 125 w 130"/>
                <a:gd name="T11" fmla="*/ 41 h 78"/>
                <a:gd name="T12" fmla="*/ 125 w 1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78"/>
                <a:gd name="T23" fmla="*/ 130 w 1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78">
                  <a:moveTo>
                    <a:pt x="125" y="0"/>
                  </a:moveTo>
                  <a:lnTo>
                    <a:pt x="121" y="4"/>
                  </a:lnTo>
                  <a:lnTo>
                    <a:pt x="0" y="41"/>
                  </a:lnTo>
                  <a:lnTo>
                    <a:pt x="14" y="78"/>
                  </a:lnTo>
                  <a:lnTo>
                    <a:pt x="130" y="41"/>
                  </a:lnTo>
                  <a:lnTo>
                    <a:pt x="125" y="4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864" y="9627"/>
              <a:ext cx="51" cy="41"/>
            </a:xfrm>
            <a:custGeom>
              <a:avLst/>
              <a:gdLst>
                <a:gd name="T0" fmla="*/ 51 w 51"/>
                <a:gd name="T1" fmla="*/ 4 h 41"/>
                <a:gd name="T2" fmla="*/ 47 w 51"/>
                <a:gd name="T3" fmla="*/ 4 h 41"/>
                <a:gd name="T4" fmla="*/ 0 w 51"/>
                <a:gd name="T5" fmla="*/ 0 h 41"/>
                <a:gd name="T6" fmla="*/ 0 w 51"/>
                <a:gd name="T7" fmla="*/ 41 h 41"/>
                <a:gd name="T8" fmla="*/ 47 w 51"/>
                <a:gd name="T9" fmla="*/ 41 h 41"/>
                <a:gd name="T10" fmla="*/ 37 w 51"/>
                <a:gd name="T11" fmla="*/ 41 h 41"/>
                <a:gd name="T12" fmla="*/ 51 w 51"/>
                <a:gd name="T13" fmla="*/ 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1"/>
                <a:gd name="T23" fmla="*/ 51 w 5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1">
                  <a:moveTo>
                    <a:pt x="51" y="4"/>
                  </a:moveTo>
                  <a:lnTo>
                    <a:pt x="47" y="4"/>
                  </a:lnTo>
                  <a:lnTo>
                    <a:pt x="0" y="0"/>
                  </a:lnTo>
                  <a:lnTo>
                    <a:pt x="0" y="41"/>
                  </a:lnTo>
                  <a:lnTo>
                    <a:pt x="47" y="41"/>
                  </a:lnTo>
                  <a:lnTo>
                    <a:pt x="37" y="41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901" y="9631"/>
              <a:ext cx="47" cy="46"/>
            </a:xfrm>
            <a:custGeom>
              <a:avLst/>
              <a:gdLst>
                <a:gd name="T0" fmla="*/ 47 w 47"/>
                <a:gd name="T1" fmla="*/ 10 h 46"/>
                <a:gd name="T2" fmla="*/ 42 w 47"/>
                <a:gd name="T3" fmla="*/ 10 h 46"/>
                <a:gd name="T4" fmla="*/ 14 w 47"/>
                <a:gd name="T5" fmla="*/ 0 h 46"/>
                <a:gd name="T6" fmla="*/ 0 w 47"/>
                <a:gd name="T7" fmla="*/ 37 h 46"/>
                <a:gd name="T8" fmla="*/ 28 w 47"/>
                <a:gd name="T9" fmla="*/ 46 h 46"/>
                <a:gd name="T10" fmla="*/ 24 w 47"/>
                <a:gd name="T11" fmla="*/ 42 h 46"/>
                <a:gd name="T12" fmla="*/ 47 w 47"/>
                <a:gd name="T13" fmla="*/ 1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6"/>
                <a:gd name="T23" fmla="*/ 47 w 4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6">
                  <a:moveTo>
                    <a:pt x="47" y="10"/>
                  </a:moveTo>
                  <a:lnTo>
                    <a:pt x="42" y="10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8" y="46"/>
                  </a:lnTo>
                  <a:lnTo>
                    <a:pt x="24" y="4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925" y="9641"/>
              <a:ext cx="51" cy="50"/>
            </a:xfrm>
            <a:custGeom>
              <a:avLst/>
              <a:gdLst>
                <a:gd name="T0" fmla="*/ 51 w 51"/>
                <a:gd name="T1" fmla="*/ 23 h 50"/>
                <a:gd name="T2" fmla="*/ 46 w 51"/>
                <a:gd name="T3" fmla="*/ 18 h 50"/>
                <a:gd name="T4" fmla="*/ 23 w 51"/>
                <a:gd name="T5" fmla="*/ 0 h 50"/>
                <a:gd name="T6" fmla="*/ 0 w 51"/>
                <a:gd name="T7" fmla="*/ 32 h 50"/>
                <a:gd name="T8" fmla="*/ 23 w 51"/>
                <a:gd name="T9" fmla="*/ 50 h 50"/>
                <a:gd name="T10" fmla="*/ 18 w 51"/>
                <a:gd name="T11" fmla="*/ 46 h 50"/>
                <a:gd name="T12" fmla="*/ 51 w 51"/>
                <a:gd name="T13" fmla="*/ 23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0"/>
                <a:gd name="T23" fmla="*/ 51 w 5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0">
                  <a:moveTo>
                    <a:pt x="51" y="23"/>
                  </a:moveTo>
                  <a:lnTo>
                    <a:pt x="46" y="18"/>
                  </a:lnTo>
                  <a:lnTo>
                    <a:pt x="23" y="0"/>
                  </a:lnTo>
                  <a:lnTo>
                    <a:pt x="0" y="32"/>
                  </a:lnTo>
                  <a:lnTo>
                    <a:pt x="23" y="50"/>
                  </a:lnTo>
                  <a:lnTo>
                    <a:pt x="18" y="46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943" y="9664"/>
              <a:ext cx="51" cy="45"/>
            </a:xfrm>
            <a:custGeom>
              <a:avLst/>
              <a:gdLst>
                <a:gd name="T0" fmla="*/ 51 w 51"/>
                <a:gd name="T1" fmla="*/ 32 h 45"/>
                <a:gd name="T2" fmla="*/ 46 w 51"/>
                <a:gd name="T3" fmla="*/ 27 h 45"/>
                <a:gd name="T4" fmla="*/ 33 w 51"/>
                <a:gd name="T5" fmla="*/ 0 h 45"/>
                <a:gd name="T6" fmla="*/ 0 w 51"/>
                <a:gd name="T7" fmla="*/ 23 h 45"/>
                <a:gd name="T8" fmla="*/ 14 w 51"/>
                <a:gd name="T9" fmla="*/ 45 h 45"/>
                <a:gd name="T10" fmla="*/ 14 w 51"/>
                <a:gd name="T11" fmla="*/ 41 h 45"/>
                <a:gd name="T12" fmla="*/ 51 w 51"/>
                <a:gd name="T13" fmla="*/ 32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5"/>
                <a:gd name="T23" fmla="*/ 51 w 51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5">
                  <a:moveTo>
                    <a:pt x="51" y="32"/>
                  </a:moveTo>
                  <a:lnTo>
                    <a:pt x="46" y="27"/>
                  </a:lnTo>
                  <a:lnTo>
                    <a:pt x="33" y="0"/>
                  </a:lnTo>
                  <a:lnTo>
                    <a:pt x="0" y="23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957" y="9696"/>
              <a:ext cx="46" cy="36"/>
            </a:xfrm>
            <a:custGeom>
              <a:avLst/>
              <a:gdLst>
                <a:gd name="T0" fmla="*/ 46 w 46"/>
                <a:gd name="T1" fmla="*/ 27 h 36"/>
                <a:gd name="T2" fmla="*/ 42 w 46"/>
                <a:gd name="T3" fmla="*/ 27 h 36"/>
                <a:gd name="T4" fmla="*/ 37 w 46"/>
                <a:gd name="T5" fmla="*/ 0 h 36"/>
                <a:gd name="T6" fmla="*/ 0 w 46"/>
                <a:gd name="T7" fmla="*/ 9 h 36"/>
                <a:gd name="T8" fmla="*/ 5 w 46"/>
                <a:gd name="T9" fmla="*/ 36 h 36"/>
                <a:gd name="T10" fmla="*/ 5 w 46"/>
                <a:gd name="T11" fmla="*/ 32 h 36"/>
                <a:gd name="T12" fmla="*/ 46 w 46"/>
                <a:gd name="T13" fmla="*/ 2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6"/>
                <a:gd name="T23" fmla="*/ 46 w 4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6">
                  <a:moveTo>
                    <a:pt x="46" y="27"/>
                  </a:moveTo>
                  <a:lnTo>
                    <a:pt x="42" y="27"/>
                  </a:lnTo>
                  <a:lnTo>
                    <a:pt x="37" y="0"/>
                  </a:lnTo>
                  <a:lnTo>
                    <a:pt x="0" y="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962" y="9723"/>
              <a:ext cx="41" cy="37"/>
            </a:xfrm>
            <a:custGeom>
              <a:avLst/>
              <a:gdLst>
                <a:gd name="T0" fmla="*/ 41 w 41"/>
                <a:gd name="T1" fmla="*/ 37 h 37"/>
                <a:gd name="T2" fmla="*/ 41 w 41"/>
                <a:gd name="T3" fmla="*/ 28 h 37"/>
                <a:gd name="T4" fmla="*/ 41 w 41"/>
                <a:gd name="T5" fmla="*/ 0 h 37"/>
                <a:gd name="T6" fmla="*/ 0 w 41"/>
                <a:gd name="T7" fmla="*/ 5 h 37"/>
                <a:gd name="T8" fmla="*/ 4 w 41"/>
                <a:gd name="T9" fmla="*/ 32 h 37"/>
                <a:gd name="T10" fmla="*/ 4 w 41"/>
                <a:gd name="T11" fmla="*/ 28 h 37"/>
                <a:gd name="T12" fmla="*/ 41 w 41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41" y="37"/>
                  </a:moveTo>
                  <a:lnTo>
                    <a:pt x="41" y="28"/>
                  </a:lnTo>
                  <a:lnTo>
                    <a:pt x="41" y="0"/>
                  </a:lnTo>
                  <a:lnTo>
                    <a:pt x="0" y="5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962" y="9751"/>
              <a:ext cx="41" cy="37"/>
            </a:xfrm>
            <a:custGeom>
              <a:avLst/>
              <a:gdLst>
                <a:gd name="T0" fmla="*/ 37 w 41"/>
                <a:gd name="T1" fmla="*/ 37 h 37"/>
                <a:gd name="T2" fmla="*/ 37 w 41"/>
                <a:gd name="T3" fmla="*/ 32 h 37"/>
                <a:gd name="T4" fmla="*/ 41 w 41"/>
                <a:gd name="T5" fmla="*/ 9 h 37"/>
                <a:gd name="T6" fmla="*/ 4 w 41"/>
                <a:gd name="T7" fmla="*/ 0 h 37"/>
                <a:gd name="T8" fmla="*/ 0 w 41"/>
                <a:gd name="T9" fmla="*/ 27 h 37"/>
                <a:gd name="T10" fmla="*/ 0 w 41"/>
                <a:gd name="T11" fmla="*/ 23 h 37"/>
                <a:gd name="T12" fmla="*/ 37 w 41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37" y="37"/>
                  </a:moveTo>
                  <a:lnTo>
                    <a:pt x="37" y="32"/>
                  </a:lnTo>
                  <a:lnTo>
                    <a:pt x="41" y="9"/>
                  </a:lnTo>
                  <a:lnTo>
                    <a:pt x="4" y="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837" y="9774"/>
              <a:ext cx="162" cy="414"/>
            </a:xfrm>
            <a:custGeom>
              <a:avLst/>
              <a:gdLst>
                <a:gd name="T0" fmla="*/ 37 w 162"/>
                <a:gd name="T1" fmla="*/ 409 h 414"/>
                <a:gd name="T2" fmla="*/ 37 w 162"/>
                <a:gd name="T3" fmla="*/ 414 h 414"/>
                <a:gd name="T4" fmla="*/ 162 w 162"/>
                <a:gd name="T5" fmla="*/ 14 h 414"/>
                <a:gd name="T6" fmla="*/ 125 w 162"/>
                <a:gd name="T7" fmla="*/ 0 h 414"/>
                <a:gd name="T8" fmla="*/ 0 w 162"/>
                <a:gd name="T9" fmla="*/ 400 h 414"/>
                <a:gd name="T10" fmla="*/ 0 w 162"/>
                <a:gd name="T11" fmla="*/ 404 h 414"/>
                <a:gd name="T12" fmla="*/ 37 w 162"/>
                <a:gd name="T13" fmla="*/ 409 h 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414"/>
                <a:gd name="T23" fmla="*/ 162 w 162"/>
                <a:gd name="T24" fmla="*/ 414 h 4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414">
                  <a:moveTo>
                    <a:pt x="37" y="409"/>
                  </a:moveTo>
                  <a:lnTo>
                    <a:pt x="37" y="414"/>
                  </a:lnTo>
                  <a:lnTo>
                    <a:pt x="162" y="14"/>
                  </a:lnTo>
                  <a:lnTo>
                    <a:pt x="125" y="0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37" y="4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827" y="10178"/>
              <a:ext cx="47" cy="42"/>
            </a:xfrm>
            <a:custGeom>
              <a:avLst/>
              <a:gdLst>
                <a:gd name="T0" fmla="*/ 42 w 47"/>
                <a:gd name="T1" fmla="*/ 37 h 42"/>
                <a:gd name="T2" fmla="*/ 42 w 47"/>
                <a:gd name="T3" fmla="*/ 42 h 42"/>
                <a:gd name="T4" fmla="*/ 47 w 47"/>
                <a:gd name="T5" fmla="*/ 5 h 42"/>
                <a:gd name="T6" fmla="*/ 10 w 47"/>
                <a:gd name="T7" fmla="*/ 0 h 42"/>
                <a:gd name="T8" fmla="*/ 0 w 47"/>
                <a:gd name="T9" fmla="*/ 37 h 42"/>
                <a:gd name="T10" fmla="*/ 0 w 47"/>
                <a:gd name="T11" fmla="*/ 42 h 42"/>
                <a:gd name="T12" fmla="*/ 42 w 47"/>
                <a:gd name="T13" fmla="*/ 3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2"/>
                <a:gd name="T23" fmla="*/ 47 w 4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2">
                  <a:moveTo>
                    <a:pt x="42" y="37"/>
                  </a:moveTo>
                  <a:lnTo>
                    <a:pt x="42" y="42"/>
                  </a:lnTo>
                  <a:lnTo>
                    <a:pt x="47" y="5"/>
                  </a:lnTo>
                  <a:lnTo>
                    <a:pt x="10" y="0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827" y="10215"/>
              <a:ext cx="47" cy="51"/>
            </a:xfrm>
            <a:custGeom>
              <a:avLst/>
              <a:gdLst>
                <a:gd name="T0" fmla="*/ 47 w 47"/>
                <a:gd name="T1" fmla="*/ 32 h 51"/>
                <a:gd name="T2" fmla="*/ 47 w 47"/>
                <a:gd name="T3" fmla="*/ 37 h 51"/>
                <a:gd name="T4" fmla="*/ 42 w 47"/>
                <a:gd name="T5" fmla="*/ 0 h 51"/>
                <a:gd name="T6" fmla="*/ 0 w 47"/>
                <a:gd name="T7" fmla="*/ 5 h 51"/>
                <a:gd name="T8" fmla="*/ 10 w 47"/>
                <a:gd name="T9" fmla="*/ 46 h 51"/>
                <a:gd name="T10" fmla="*/ 10 w 47"/>
                <a:gd name="T11" fmla="*/ 51 h 51"/>
                <a:gd name="T12" fmla="*/ 47 w 47"/>
                <a:gd name="T13" fmla="*/ 32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51"/>
                <a:gd name="T23" fmla="*/ 47 w 47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51">
                  <a:moveTo>
                    <a:pt x="47" y="32"/>
                  </a:moveTo>
                  <a:lnTo>
                    <a:pt x="47" y="37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837" y="10247"/>
              <a:ext cx="55" cy="55"/>
            </a:xfrm>
            <a:custGeom>
              <a:avLst/>
              <a:gdLst>
                <a:gd name="T0" fmla="*/ 51 w 55"/>
                <a:gd name="T1" fmla="*/ 28 h 55"/>
                <a:gd name="T2" fmla="*/ 55 w 55"/>
                <a:gd name="T3" fmla="*/ 32 h 55"/>
                <a:gd name="T4" fmla="*/ 37 w 55"/>
                <a:gd name="T5" fmla="*/ 0 h 55"/>
                <a:gd name="T6" fmla="*/ 0 w 55"/>
                <a:gd name="T7" fmla="*/ 19 h 55"/>
                <a:gd name="T8" fmla="*/ 18 w 55"/>
                <a:gd name="T9" fmla="*/ 51 h 55"/>
                <a:gd name="T10" fmla="*/ 23 w 55"/>
                <a:gd name="T11" fmla="*/ 55 h 55"/>
                <a:gd name="T12" fmla="*/ 51 w 55"/>
                <a:gd name="T13" fmla="*/ 2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5"/>
                <a:gd name="T23" fmla="*/ 55 w 5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5">
                  <a:moveTo>
                    <a:pt x="51" y="28"/>
                  </a:moveTo>
                  <a:lnTo>
                    <a:pt x="55" y="32"/>
                  </a:lnTo>
                  <a:lnTo>
                    <a:pt x="37" y="0"/>
                  </a:lnTo>
                  <a:lnTo>
                    <a:pt x="0" y="19"/>
                  </a:lnTo>
                  <a:lnTo>
                    <a:pt x="18" y="51"/>
                  </a:lnTo>
                  <a:lnTo>
                    <a:pt x="23" y="55"/>
                  </a:lnTo>
                  <a:lnTo>
                    <a:pt x="51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860" y="10275"/>
              <a:ext cx="55" cy="55"/>
            </a:xfrm>
            <a:custGeom>
              <a:avLst/>
              <a:gdLst>
                <a:gd name="T0" fmla="*/ 51 w 55"/>
                <a:gd name="T1" fmla="*/ 18 h 55"/>
                <a:gd name="T2" fmla="*/ 55 w 55"/>
                <a:gd name="T3" fmla="*/ 23 h 55"/>
                <a:gd name="T4" fmla="*/ 28 w 55"/>
                <a:gd name="T5" fmla="*/ 0 h 55"/>
                <a:gd name="T6" fmla="*/ 0 w 55"/>
                <a:gd name="T7" fmla="*/ 27 h 55"/>
                <a:gd name="T8" fmla="*/ 32 w 55"/>
                <a:gd name="T9" fmla="*/ 50 h 55"/>
                <a:gd name="T10" fmla="*/ 41 w 55"/>
                <a:gd name="T11" fmla="*/ 55 h 55"/>
                <a:gd name="T12" fmla="*/ 51 w 55"/>
                <a:gd name="T13" fmla="*/ 1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5"/>
                <a:gd name="T23" fmla="*/ 55 w 5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5">
                  <a:moveTo>
                    <a:pt x="51" y="18"/>
                  </a:moveTo>
                  <a:lnTo>
                    <a:pt x="55" y="23"/>
                  </a:lnTo>
                  <a:lnTo>
                    <a:pt x="28" y="0"/>
                  </a:lnTo>
                  <a:lnTo>
                    <a:pt x="0" y="27"/>
                  </a:lnTo>
                  <a:lnTo>
                    <a:pt x="32" y="50"/>
                  </a:lnTo>
                  <a:lnTo>
                    <a:pt x="41" y="55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901" y="10293"/>
              <a:ext cx="56" cy="46"/>
            </a:xfrm>
            <a:custGeom>
              <a:avLst/>
              <a:gdLst>
                <a:gd name="T0" fmla="*/ 51 w 56"/>
                <a:gd name="T1" fmla="*/ 9 h 46"/>
                <a:gd name="T2" fmla="*/ 56 w 56"/>
                <a:gd name="T3" fmla="*/ 9 h 46"/>
                <a:gd name="T4" fmla="*/ 10 w 56"/>
                <a:gd name="T5" fmla="*/ 0 h 46"/>
                <a:gd name="T6" fmla="*/ 0 w 56"/>
                <a:gd name="T7" fmla="*/ 37 h 46"/>
                <a:gd name="T8" fmla="*/ 47 w 56"/>
                <a:gd name="T9" fmla="*/ 46 h 46"/>
                <a:gd name="T10" fmla="*/ 51 w 56"/>
                <a:gd name="T11" fmla="*/ 46 h 46"/>
                <a:gd name="T12" fmla="*/ 51 w 56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6"/>
                <a:gd name="T23" fmla="*/ 56 w 5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6">
                  <a:moveTo>
                    <a:pt x="51" y="9"/>
                  </a:moveTo>
                  <a:lnTo>
                    <a:pt x="56" y="9"/>
                  </a:lnTo>
                  <a:lnTo>
                    <a:pt x="10" y="0"/>
                  </a:lnTo>
                  <a:lnTo>
                    <a:pt x="0" y="37"/>
                  </a:lnTo>
                  <a:lnTo>
                    <a:pt x="47" y="46"/>
                  </a:lnTo>
                  <a:lnTo>
                    <a:pt x="51" y="46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952" y="10302"/>
              <a:ext cx="51" cy="42"/>
            </a:xfrm>
            <a:custGeom>
              <a:avLst/>
              <a:gdLst>
                <a:gd name="T0" fmla="*/ 42 w 51"/>
                <a:gd name="T1" fmla="*/ 5 h 42"/>
                <a:gd name="T2" fmla="*/ 47 w 51"/>
                <a:gd name="T3" fmla="*/ 5 h 42"/>
                <a:gd name="T4" fmla="*/ 0 w 51"/>
                <a:gd name="T5" fmla="*/ 0 h 42"/>
                <a:gd name="T6" fmla="*/ 0 w 51"/>
                <a:gd name="T7" fmla="*/ 37 h 42"/>
                <a:gd name="T8" fmla="*/ 42 w 51"/>
                <a:gd name="T9" fmla="*/ 42 h 42"/>
                <a:gd name="T10" fmla="*/ 51 w 51"/>
                <a:gd name="T11" fmla="*/ 42 h 42"/>
                <a:gd name="T12" fmla="*/ 42 w 51"/>
                <a:gd name="T13" fmla="*/ 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2"/>
                <a:gd name="T23" fmla="*/ 51 w 51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2">
                  <a:moveTo>
                    <a:pt x="42" y="5"/>
                  </a:moveTo>
                  <a:lnTo>
                    <a:pt x="47" y="5"/>
                  </a:lnTo>
                  <a:lnTo>
                    <a:pt x="0" y="0"/>
                  </a:lnTo>
                  <a:lnTo>
                    <a:pt x="0" y="37"/>
                  </a:lnTo>
                  <a:lnTo>
                    <a:pt x="42" y="42"/>
                  </a:lnTo>
                  <a:lnTo>
                    <a:pt x="51" y="42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994" y="10289"/>
              <a:ext cx="74" cy="55"/>
            </a:xfrm>
            <a:custGeom>
              <a:avLst/>
              <a:gdLst>
                <a:gd name="T0" fmla="*/ 60 w 74"/>
                <a:gd name="T1" fmla="*/ 0 h 55"/>
                <a:gd name="T2" fmla="*/ 60 w 74"/>
                <a:gd name="T3" fmla="*/ 0 h 55"/>
                <a:gd name="T4" fmla="*/ 0 w 74"/>
                <a:gd name="T5" fmla="*/ 18 h 55"/>
                <a:gd name="T6" fmla="*/ 9 w 74"/>
                <a:gd name="T7" fmla="*/ 55 h 55"/>
                <a:gd name="T8" fmla="*/ 69 w 74"/>
                <a:gd name="T9" fmla="*/ 36 h 55"/>
                <a:gd name="T10" fmla="*/ 74 w 74"/>
                <a:gd name="T11" fmla="*/ 36 h 55"/>
                <a:gd name="T12" fmla="*/ 60 w 7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5"/>
                <a:gd name="T23" fmla="*/ 74 w 7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5">
                  <a:moveTo>
                    <a:pt x="60" y="0"/>
                  </a:moveTo>
                  <a:lnTo>
                    <a:pt x="60" y="0"/>
                  </a:lnTo>
                  <a:lnTo>
                    <a:pt x="0" y="18"/>
                  </a:lnTo>
                  <a:lnTo>
                    <a:pt x="9" y="55"/>
                  </a:lnTo>
                  <a:lnTo>
                    <a:pt x="69" y="36"/>
                  </a:lnTo>
                  <a:lnTo>
                    <a:pt x="74" y="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054" y="10266"/>
              <a:ext cx="74" cy="59"/>
            </a:xfrm>
            <a:custGeom>
              <a:avLst/>
              <a:gdLst>
                <a:gd name="T0" fmla="*/ 56 w 74"/>
                <a:gd name="T1" fmla="*/ 0 h 59"/>
                <a:gd name="T2" fmla="*/ 60 w 74"/>
                <a:gd name="T3" fmla="*/ 0 h 59"/>
                <a:gd name="T4" fmla="*/ 0 w 74"/>
                <a:gd name="T5" fmla="*/ 23 h 59"/>
                <a:gd name="T6" fmla="*/ 14 w 74"/>
                <a:gd name="T7" fmla="*/ 59 h 59"/>
                <a:gd name="T8" fmla="*/ 74 w 74"/>
                <a:gd name="T9" fmla="*/ 36 h 59"/>
                <a:gd name="T10" fmla="*/ 74 w 74"/>
                <a:gd name="T11" fmla="*/ 36 h 59"/>
                <a:gd name="T12" fmla="*/ 56 w 7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9"/>
                <a:gd name="T23" fmla="*/ 74 w 7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9">
                  <a:moveTo>
                    <a:pt x="56" y="0"/>
                  </a:moveTo>
                  <a:lnTo>
                    <a:pt x="60" y="0"/>
                  </a:lnTo>
                  <a:lnTo>
                    <a:pt x="0" y="23"/>
                  </a:lnTo>
                  <a:lnTo>
                    <a:pt x="14" y="59"/>
                  </a:lnTo>
                  <a:lnTo>
                    <a:pt x="74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110" y="9866"/>
              <a:ext cx="713" cy="436"/>
            </a:xfrm>
            <a:custGeom>
              <a:avLst/>
              <a:gdLst>
                <a:gd name="T0" fmla="*/ 703 w 713"/>
                <a:gd name="T1" fmla="*/ 18 h 436"/>
                <a:gd name="T2" fmla="*/ 694 w 713"/>
                <a:gd name="T3" fmla="*/ 0 h 436"/>
                <a:gd name="T4" fmla="*/ 0 w 713"/>
                <a:gd name="T5" fmla="*/ 400 h 436"/>
                <a:gd name="T6" fmla="*/ 18 w 713"/>
                <a:gd name="T7" fmla="*/ 436 h 436"/>
                <a:gd name="T8" fmla="*/ 713 w 713"/>
                <a:gd name="T9" fmla="*/ 32 h 436"/>
                <a:gd name="T10" fmla="*/ 703 w 713"/>
                <a:gd name="T11" fmla="*/ 18 h 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3"/>
                <a:gd name="T19" fmla="*/ 0 h 436"/>
                <a:gd name="T20" fmla="*/ 713 w 713"/>
                <a:gd name="T21" fmla="*/ 436 h 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3" h="436">
                  <a:moveTo>
                    <a:pt x="703" y="18"/>
                  </a:moveTo>
                  <a:lnTo>
                    <a:pt x="694" y="0"/>
                  </a:lnTo>
                  <a:lnTo>
                    <a:pt x="0" y="400"/>
                  </a:lnTo>
                  <a:lnTo>
                    <a:pt x="18" y="436"/>
                  </a:lnTo>
                  <a:lnTo>
                    <a:pt x="713" y="32"/>
                  </a:lnTo>
                  <a:lnTo>
                    <a:pt x="703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397" y="9526"/>
              <a:ext cx="347" cy="211"/>
            </a:xfrm>
            <a:custGeom>
              <a:avLst/>
              <a:gdLst>
                <a:gd name="T0" fmla="*/ 329 w 347"/>
                <a:gd name="T1" fmla="*/ 0 h 211"/>
                <a:gd name="T2" fmla="*/ 329 w 347"/>
                <a:gd name="T3" fmla="*/ 0 h 211"/>
                <a:gd name="T4" fmla="*/ 0 w 347"/>
                <a:gd name="T5" fmla="*/ 179 h 211"/>
                <a:gd name="T6" fmla="*/ 18 w 347"/>
                <a:gd name="T7" fmla="*/ 211 h 211"/>
                <a:gd name="T8" fmla="*/ 347 w 347"/>
                <a:gd name="T9" fmla="*/ 32 h 211"/>
                <a:gd name="T10" fmla="*/ 347 w 347"/>
                <a:gd name="T11" fmla="*/ 32 h 211"/>
                <a:gd name="T12" fmla="*/ 329 w 347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7"/>
                <a:gd name="T22" fmla="*/ 0 h 211"/>
                <a:gd name="T23" fmla="*/ 347 w 347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7" h="211">
                  <a:moveTo>
                    <a:pt x="329" y="0"/>
                  </a:moveTo>
                  <a:lnTo>
                    <a:pt x="329" y="0"/>
                  </a:lnTo>
                  <a:lnTo>
                    <a:pt x="0" y="179"/>
                  </a:lnTo>
                  <a:lnTo>
                    <a:pt x="18" y="211"/>
                  </a:lnTo>
                  <a:lnTo>
                    <a:pt x="347" y="32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726" y="9342"/>
              <a:ext cx="347" cy="216"/>
            </a:xfrm>
            <a:custGeom>
              <a:avLst/>
              <a:gdLst>
                <a:gd name="T0" fmla="*/ 328 w 347"/>
                <a:gd name="T1" fmla="*/ 0 h 216"/>
                <a:gd name="T2" fmla="*/ 328 w 347"/>
                <a:gd name="T3" fmla="*/ 4 h 216"/>
                <a:gd name="T4" fmla="*/ 0 w 347"/>
                <a:gd name="T5" fmla="*/ 184 h 216"/>
                <a:gd name="T6" fmla="*/ 18 w 347"/>
                <a:gd name="T7" fmla="*/ 216 h 216"/>
                <a:gd name="T8" fmla="*/ 347 w 347"/>
                <a:gd name="T9" fmla="*/ 37 h 216"/>
                <a:gd name="T10" fmla="*/ 347 w 347"/>
                <a:gd name="T11" fmla="*/ 37 h 216"/>
                <a:gd name="T12" fmla="*/ 328 w 347"/>
                <a:gd name="T13" fmla="*/ 0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7"/>
                <a:gd name="T22" fmla="*/ 0 h 216"/>
                <a:gd name="T23" fmla="*/ 347 w 347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7" h="216">
                  <a:moveTo>
                    <a:pt x="328" y="0"/>
                  </a:moveTo>
                  <a:lnTo>
                    <a:pt x="328" y="4"/>
                  </a:lnTo>
                  <a:lnTo>
                    <a:pt x="0" y="184"/>
                  </a:lnTo>
                  <a:lnTo>
                    <a:pt x="18" y="216"/>
                  </a:lnTo>
                  <a:lnTo>
                    <a:pt x="347" y="37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054" y="9319"/>
              <a:ext cx="74" cy="60"/>
            </a:xfrm>
            <a:custGeom>
              <a:avLst/>
              <a:gdLst>
                <a:gd name="T0" fmla="*/ 65 w 74"/>
                <a:gd name="T1" fmla="*/ 0 h 60"/>
                <a:gd name="T2" fmla="*/ 60 w 74"/>
                <a:gd name="T3" fmla="*/ 0 h 60"/>
                <a:gd name="T4" fmla="*/ 0 w 74"/>
                <a:gd name="T5" fmla="*/ 23 h 60"/>
                <a:gd name="T6" fmla="*/ 19 w 74"/>
                <a:gd name="T7" fmla="*/ 60 h 60"/>
                <a:gd name="T8" fmla="*/ 74 w 74"/>
                <a:gd name="T9" fmla="*/ 37 h 60"/>
                <a:gd name="T10" fmla="*/ 70 w 74"/>
                <a:gd name="T11" fmla="*/ 37 h 60"/>
                <a:gd name="T12" fmla="*/ 65 w 74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60"/>
                <a:gd name="T23" fmla="*/ 74 w 7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60">
                  <a:moveTo>
                    <a:pt x="65" y="0"/>
                  </a:moveTo>
                  <a:lnTo>
                    <a:pt x="60" y="0"/>
                  </a:lnTo>
                  <a:lnTo>
                    <a:pt x="0" y="23"/>
                  </a:lnTo>
                  <a:lnTo>
                    <a:pt x="19" y="60"/>
                  </a:lnTo>
                  <a:lnTo>
                    <a:pt x="74" y="37"/>
                  </a:lnTo>
                  <a:lnTo>
                    <a:pt x="70" y="3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119" y="9310"/>
              <a:ext cx="60" cy="46"/>
            </a:xfrm>
            <a:custGeom>
              <a:avLst/>
              <a:gdLst>
                <a:gd name="T0" fmla="*/ 60 w 60"/>
                <a:gd name="T1" fmla="*/ 0 h 46"/>
                <a:gd name="T2" fmla="*/ 56 w 60"/>
                <a:gd name="T3" fmla="*/ 0 h 46"/>
                <a:gd name="T4" fmla="*/ 0 w 60"/>
                <a:gd name="T5" fmla="*/ 9 h 46"/>
                <a:gd name="T6" fmla="*/ 5 w 60"/>
                <a:gd name="T7" fmla="*/ 46 h 46"/>
                <a:gd name="T8" fmla="*/ 60 w 60"/>
                <a:gd name="T9" fmla="*/ 36 h 46"/>
                <a:gd name="T10" fmla="*/ 56 w 60"/>
                <a:gd name="T11" fmla="*/ 36 h 46"/>
                <a:gd name="T12" fmla="*/ 60 w 6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6"/>
                <a:gd name="T23" fmla="*/ 60 w 6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6">
                  <a:moveTo>
                    <a:pt x="60" y="0"/>
                  </a:moveTo>
                  <a:lnTo>
                    <a:pt x="56" y="0"/>
                  </a:lnTo>
                  <a:lnTo>
                    <a:pt x="0" y="9"/>
                  </a:lnTo>
                  <a:lnTo>
                    <a:pt x="5" y="46"/>
                  </a:lnTo>
                  <a:lnTo>
                    <a:pt x="60" y="36"/>
                  </a:lnTo>
                  <a:lnTo>
                    <a:pt x="56" y="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175" y="9310"/>
              <a:ext cx="55" cy="36"/>
            </a:xfrm>
            <a:custGeom>
              <a:avLst/>
              <a:gdLst>
                <a:gd name="T0" fmla="*/ 55 w 55"/>
                <a:gd name="T1" fmla="*/ 0 h 36"/>
                <a:gd name="T2" fmla="*/ 50 w 55"/>
                <a:gd name="T3" fmla="*/ 0 h 36"/>
                <a:gd name="T4" fmla="*/ 4 w 55"/>
                <a:gd name="T5" fmla="*/ 0 h 36"/>
                <a:gd name="T6" fmla="*/ 0 w 55"/>
                <a:gd name="T7" fmla="*/ 36 h 36"/>
                <a:gd name="T8" fmla="*/ 46 w 55"/>
                <a:gd name="T9" fmla="*/ 36 h 36"/>
                <a:gd name="T10" fmla="*/ 41 w 55"/>
                <a:gd name="T11" fmla="*/ 36 h 36"/>
                <a:gd name="T12" fmla="*/ 55 w 55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36"/>
                <a:gd name="T23" fmla="*/ 55 w 5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36">
                  <a:moveTo>
                    <a:pt x="55" y="0"/>
                  </a:moveTo>
                  <a:lnTo>
                    <a:pt x="50" y="0"/>
                  </a:lnTo>
                  <a:lnTo>
                    <a:pt x="4" y="0"/>
                  </a:lnTo>
                  <a:lnTo>
                    <a:pt x="0" y="36"/>
                  </a:lnTo>
                  <a:lnTo>
                    <a:pt x="46" y="36"/>
                  </a:lnTo>
                  <a:lnTo>
                    <a:pt x="41" y="3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216" y="9310"/>
              <a:ext cx="28" cy="41"/>
            </a:xfrm>
            <a:custGeom>
              <a:avLst/>
              <a:gdLst>
                <a:gd name="T0" fmla="*/ 28 w 28"/>
                <a:gd name="T1" fmla="*/ 4 h 41"/>
                <a:gd name="T2" fmla="*/ 28 w 28"/>
                <a:gd name="T3" fmla="*/ 4 h 41"/>
                <a:gd name="T4" fmla="*/ 14 w 28"/>
                <a:gd name="T5" fmla="*/ 0 h 41"/>
                <a:gd name="T6" fmla="*/ 0 w 28"/>
                <a:gd name="T7" fmla="*/ 36 h 41"/>
                <a:gd name="T8" fmla="*/ 14 w 28"/>
                <a:gd name="T9" fmla="*/ 41 h 41"/>
                <a:gd name="T10" fmla="*/ 14 w 28"/>
                <a:gd name="T11" fmla="*/ 41 h 41"/>
                <a:gd name="T12" fmla="*/ 28 w 28"/>
                <a:gd name="T13" fmla="*/ 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1"/>
                <a:gd name="T23" fmla="*/ 28 w 28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1">
                  <a:moveTo>
                    <a:pt x="28" y="4"/>
                  </a:moveTo>
                  <a:lnTo>
                    <a:pt x="28" y="4"/>
                  </a:lnTo>
                  <a:lnTo>
                    <a:pt x="14" y="0"/>
                  </a:lnTo>
                  <a:lnTo>
                    <a:pt x="0" y="36"/>
                  </a:lnTo>
                  <a:lnTo>
                    <a:pt x="14" y="41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230" y="9314"/>
              <a:ext cx="33" cy="42"/>
            </a:xfrm>
            <a:custGeom>
              <a:avLst/>
              <a:gdLst>
                <a:gd name="T0" fmla="*/ 33 w 33"/>
                <a:gd name="T1" fmla="*/ 9 h 42"/>
                <a:gd name="T2" fmla="*/ 28 w 33"/>
                <a:gd name="T3" fmla="*/ 5 h 42"/>
                <a:gd name="T4" fmla="*/ 14 w 33"/>
                <a:gd name="T5" fmla="*/ 0 h 42"/>
                <a:gd name="T6" fmla="*/ 0 w 33"/>
                <a:gd name="T7" fmla="*/ 37 h 42"/>
                <a:gd name="T8" fmla="*/ 14 w 33"/>
                <a:gd name="T9" fmla="*/ 42 h 42"/>
                <a:gd name="T10" fmla="*/ 9 w 33"/>
                <a:gd name="T11" fmla="*/ 42 h 42"/>
                <a:gd name="T12" fmla="*/ 33 w 33"/>
                <a:gd name="T13" fmla="*/ 9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2"/>
                <a:gd name="T23" fmla="*/ 33 w 3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2">
                  <a:moveTo>
                    <a:pt x="33" y="9"/>
                  </a:moveTo>
                  <a:lnTo>
                    <a:pt x="28" y="5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239" y="9323"/>
              <a:ext cx="37" cy="42"/>
            </a:xfrm>
            <a:custGeom>
              <a:avLst/>
              <a:gdLst>
                <a:gd name="T0" fmla="*/ 37 w 37"/>
                <a:gd name="T1" fmla="*/ 10 h 42"/>
                <a:gd name="T2" fmla="*/ 37 w 37"/>
                <a:gd name="T3" fmla="*/ 10 h 42"/>
                <a:gd name="T4" fmla="*/ 24 w 37"/>
                <a:gd name="T5" fmla="*/ 0 h 42"/>
                <a:gd name="T6" fmla="*/ 0 w 37"/>
                <a:gd name="T7" fmla="*/ 33 h 42"/>
                <a:gd name="T8" fmla="*/ 14 w 37"/>
                <a:gd name="T9" fmla="*/ 42 h 42"/>
                <a:gd name="T10" fmla="*/ 14 w 37"/>
                <a:gd name="T11" fmla="*/ 42 h 42"/>
                <a:gd name="T12" fmla="*/ 37 w 37"/>
                <a:gd name="T13" fmla="*/ 1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2"/>
                <a:gd name="T23" fmla="*/ 37 w 3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2">
                  <a:moveTo>
                    <a:pt x="37" y="10"/>
                  </a:moveTo>
                  <a:lnTo>
                    <a:pt x="37" y="10"/>
                  </a:lnTo>
                  <a:lnTo>
                    <a:pt x="24" y="0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253" y="9333"/>
              <a:ext cx="42" cy="41"/>
            </a:xfrm>
            <a:custGeom>
              <a:avLst/>
              <a:gdLst>
                <a:gd name="T0" fmla="*/ 42 w 42"/>
                <a:gd name="T1" fmla="*/ 18 h 41"/>
                <a:gd name="T2" fmla="*/ 33 w 42"/>
                <a:gd name="T3" fmla="*/ 9 h 41"/>
                <a:gd name="T4" fmla="*/ 23 w 42"/>
                <a:gd name="T5" fmla="*/ 0 h 41"/>
                <a:gd name="T6" fmla="*/ 0 w 42"/>
                <a:gd name="T7" fmla="*/ 32 h 41"/>
                <a:gd name="T8" fmla="*/ 10 w 42"/>
                <a:gd name="T9" fmla="*/ 41 h 41"/>
                <a:gd name="T10" fmla="*/ 5 w 42"/>
                <a:gd name="T11" fmla="*/ 32 h 41"/>
                <a:gd name="T12" fmla="*/ 42 w 42"/>
                <a:gd name="T13" fmla="*/ 18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1"/>
                <a:gd name="T23" fmla="*/ 42 w 4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1">
                  <a:moveTo>
                    <a:pt x="42" y="18"/>
                  </a:moveTo>
                  <a:lnTo>
                    <a:pt x="33" y="9"/>
                  </a:lnTo>
                  <a:lnTo>
                    <a:pt x="23" y="0"/>
                  </a:lnTo>
                  <a:lnTo>
                    <a:pt x="0" y="32"/>
                  </a:lnTo>
                  <a:lnTo>
                    <a:pt x="10" y="41"/>
                  </a:lnTo>
                  <a:lnTo>
                    <a:pt x="5" y="32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258" y="9351"/>
              <a:ext cx="51" cy="41"/>
            </a:xfrm>
            <a:custGeom>
              <a:avLst/>
              <a:gdLst>
                <a:gd name="T0" fmla="*/ 51 w 51"/>
                <a:gd name="T1" fmla="*/ 37 h 41"/>
                <a:gd name="T2" fmla="*/ 46 w 51"/>
                <a:gd name="T3" fmla="*/ 28 h 41"/>
                <a:gd name="T4" fmla="*/ 37 w 51"/>
                <a:gd name="T5" fmla="*/ 0 h 41"/>
                <a:gd name="T6" fmla="*/ 0 w 51"/>
                <a:gd name="T7" fmla="*/ 14 h 41"/>
                <a:gd name="T8" fmla="*/ 14 w 51"/>
                <a:gd name="T9" fmla="*/ 41 h 41"/>
                <a:gd name="T10" fmla="*/ 9 w 51"/>
                <a:gd name="T11" fmla="*/ 37 h 41"/>
                <a:gd name="T12" fmla="*/ 51 w 51"/>
                <a:gd name="T13" fmla="*/ 3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1"/>
                <a:gd name="T23" fmla="*/ 51 w 5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1">
                  <a:moveTo>
                    <a:pt x="51" y="37"/>
                  </a:moveTo>
                  <a:lnTo>
                    <a:pt x="46" y="28"/>
                  </a:lnTo>
                  <a:lnTo>
                    <a:pt x="37" y="0"/>
                  </a:lnTo>
                  <a:lnTo>
                    <a:pt x="0" y="14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267" y="9388"/>
              <a:ext cx="42" cy="41"/>
            </a:xfrm>
            <a:custGeom>
              <a:avLst/>
              <a:gdLst>
                <a:gd name="T0" fmla="*/ 37 w 42"/>
                <a:gd name="T1" fmla="*/ 41 h 41"/>
                <a:gd name="T2" fmla="*/ 42 w 42"/>
                <a:gd name="T3" fmla="*/ 37 h 41"/>
                <a:gd name="T4" fmla="*/ 42 w 42"/>
                <a:gd name="T5" fmla="*/ 0 h 41"/>
                <a:gd name="T6" fmla="*/ 0 w 42"/>
                <a:gd name="T7" fmla="*/ 0 h 41"/>
                <a:gd name="T8" fmla="*/ 0 w 42"/>
                <a:gd name="T9" fmla="*/ 37 h 41"/>
                <a:gd name="T10" fmla="*/ 5 w 42"/>
                <a:gd name="T11" fmla="*/ 32 h 41"/>
                <a:gd name="T12" fmla="*/ 37 w 42"/>
                <a:gd name="T13" fmla="*/ 41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1"/>
                <a:gd name="T23" fmla="*/ 42 w 4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1">
                  <a:moveTo>
                    <a:pt x="37" y="41"/>
                  </a:moveTo>
                  <a:lnTo>
                    <a:pt x="42" y="3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" y="32"/>
                  </a:lnTo>
                  <a:lnTo>
                    <a:pt x="37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147" y="9420"/>
              <a:ext cx="157" cy="363"/>
            </a:xfrm>
            <a:custGeom>
              <a:avLst/>
              <a:gdLst>
                <a:gd name="T0" fmla="*/ 37 w 157"/>
                <a:gd name="T1" fmla="*/ 363 h 363"/>
                <a:gd name="T2" fmla="*/ 37 w 157"/>
                <a:gd name="T3" fmla="*/ 363 h 363"/>
                <a:gd name="T4" fmla="*/ 157 w 157"/>
                <a:gd name="T5" fmla="*/ 9 h 363"/>
                <a:gd name="T6" fmla="*/ 125 w 157"/>
                <a:gd name="T7" fmla="*/ 0 h 363"/>
                <a:gd name="T8" fmla="*/ 0 w 157"/>
                <a:gd name="T9" fmla="*/ 354 h 363"/>
                <a:gd name="T10" fmla="*/ 0 w 157"/>
                <a:gd name="T11" fmla="*/ 354 h 363"/>
                <a:gd name="T12" fmla="*/ 37 w 157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"/>
                <a:gd name="T22" fmla="*/ 0 h 363"/>
                <a:gd name="T23" fmla="*/ 157 w 157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" h="363">
                  <a:moveTo>
                    <a:pt x="37" y="363"/>
                  </a:moveTo>
                  <a:lnTo>
                    <a:pt x="37" y="363"/>
                  </a:lnTo>
                  <a:lnTo>
                    <a:pt x="157" y="9"/>
                  </a:lnTo>
                  <a:lnTo>
                    <a:pt x="125" y="0"/>
                  </a:lnTo>
                  <a:lnTo>
                    <a:pt x="0" y="354"/>
                  </a:lnTo>
                  <a:lnTo>
                    <a:pt x="37" y="3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133" y="9774"/>
              <a:ext cx="51" cy="46"/>
            </a:xfrm>
            <a:custGeom>
              <a:avLst/>
              <a:gdLst>
                <a:gd name="T0" fmla="*/ 42 w 51"/>
                <a:gd name="T1" fmla="*/ 41 h 46"/>
                <a:gd name="T2" fmla="*/ 42 w 51"/>
                <a:gd name="T3" fmla="*/ 46 h 46"/>
                <a:gd name="T4" fmla="*/ 51 w 51"/>
                <a:gd name="T5" fmla="*/ 9 h 46"/>
                <a:gd name="T6" fmla="*/ 14 w 51"/>
                <a:gd name="T7" fmla="*/ 0 h 46"/>
                <a:gd name="T8" fmla="*/ 5 w 51"/>
                <a:gd name="T9" fmla="*/ 37 h 46"/>
                <a:gd name="T10" fmla="*/ 0 w 51"/>
                <a:gd name="T11" fmla="*/ 41 h 46"/>
                <a:gd name="T12" fmla="*/ 42 w 51"/>
                <a:gd name="T13" fmla="*/ 4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6"/>
                <a:gd name="T23" fmla="*/ 51 w 5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6">
                  <a:moveTo>
                    <a:pt x="42" y="41"/>
                  </a:moveTo>
                  <a:lnTo>
                    <a:pt x="42" y="46"/>
                  </a:lnTo>
                  <a:lnTo>
                    <a:pt x="51" y="9"/>
                  </a:lnTo>
                  <a:lnTo>
                    <a:pt x="14" y="0"/>
                  </a:lnTo>
                  <a:lnTo>
                    <a:pt x="5" y="37"/>
                  </a:lnTo>
                  <a:lnTo>
                    <a:pt x="0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133" y="9815"/>
              <a:ext cx="42" cy="42"/>
            </a:xfrm>
            <a:custGeom>
              <a:avLst/>
              <a:gdLst>
                <a:gd name="T0" fmla="*/ 42 w 42"/>
                <a:gd name="T1" fmla="*/ 32 h 42"/>
                <a:gd name="T2" fmla="*/ 42 w 42"/>
                <a:gd name="T3" fmla="*/ 37 h 42"/>
                <a:gd name="T4" fmla="*/ 42 w 42"/>
                <a:gd name="T5" fmla="*/ 0 h 42"/>
                <a:gd name="T6" fmla="*/ 0 w 42"/>
                <a:gd name="T7" fmla="*/ 0 h 42"/>
                <a:gd name="T8" fmla="*/ 5 w 42"/>
                <a:gd name="T9" fmla="*/ 37 h 42"/>
                <a:gd name="T10" fmla="*/ 5 w 42"/>
                <a:gd name="T11" fmla="*/ 42 h 42"/>
                <a:gd name="T12" fmla="*/ 42 w 42"/>
                <a:gd name="T13" fmla="*/ 3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42" y="32"/>
                  </a:moveTo>
                  <a:lnTo>
                    <a:pt x="42" y="3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138" y="9847"/>
              <a:ext cx="50" cy="56"/>
            </a:xfrm>
            <a:custGeom>
              <a:avLst/>
              <a:gdLst>
                <a:gd name="T0" fmla="*/ 46 w 50"/>
                <a:gd name="T1" fmla="*/ 37 h 56"/>
                <a:gd name="T2" fmla="*/ 50 w 50"/>
                <a:gd name="T3" fmla="*/ 42 h 56"/>
                <a:gd name="T4" fmla="*/ 37 w 50"/>
                <a:gd name="T5" fmla="*/ 0 h 56"/>
                <a:gd name="T6" fmla="*/ 0 w 50"/>
                <a:gd name="T7" fmla="*/ 10 h 56"/>
                <a:gd name="T8" fmla="*/ 13 w 50"/>
                <a:gd name="T9" fmla="*/ 51 h 56"/>
                <a:gd name="T10" fmla="*/ 13 w 50"/>
                <a:gd name="T11" fmla="*/ 56 h 56"/>
                <a:gd name="T12" fmla="*/ 46 w 50"/>
                <a:gd name="T13" fmla="*/ 3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6"/>
                <a:gd name="T23" fmla="*/ 50 w 5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6">
                  <a:moveTo>
                    <a:pt x="46" y="37"/>
                  </a:moveTo>
                  <a:lnTo>
                    <a:pt x="50" y="42"/>
                  </a:lnTo>
                  <a:lnTo>
                    <a:pt x="37" y="0"/>
                  </a:lnTo>
                  <a:lnTo>
                    <a:pt x="0" y="10"/>
                  </a:lnTo>
                  <a:lnTo>
                    <a:pt x="13" y="51"/>
                  </a:lnTo>
                  <a:lnTo>
                    <a:pt x="13" y="56"/>
                  </a:lnTo>
                  <a:lnTo>
                    <a:pt x="46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151" y="9884"/>
              <a:ext cx="56" cy="60"/>
            </a:xfrm>
            <a:custGeom>
              <a:avLst/>
              <a:gdLst>
                <a:gd name="T0" fmla="*/ 56 w 56"/>
                <a:gd name="T1" fmla="*/ 32 h 60"/>
                <a:gd name="T2" fmla="*/ 56 w 56"/>
                <a:gd name="T3" fmla="*/ 37 h 60"/>
                <a:gd name="T4" fmla="*/ 33 w 56"/>
                <a:gd name="T5" fmla="*/ 0 h 60"/>
                <a:gd name="T6" fmla="*/ 0 w 56"/>
                <a:gd name="T7" fmla="*/ 19 h 60"/>
                <a:gd name="T8" fmla="*/ 24 w 56"/>
                <a:gd name="T9" fmla="*/ 55 h 60"/>
                <a:gd name="T10" fmla="*/ 28 w 56"/>
                <a:gd name="T11" fmla="*/ 60 h 60"/>
                <a:gd name="T12" fmla="*/ 56 w 56"/>
                <a:gd name="T13" fmla="*/ 32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0"/>
                <a:gd name="T23" fmla="*/ 56 w 56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0">
                  <a:moveTo>
                    <a:pt x="56" y="32"/>
                  </a:moveTo>
                  <a:lnTo>
                    <a:pt x="56" y="37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24" y="55"/>
                  </a:lnTo>
                  <a:lnTo>
                    <a:pt x="28" y="60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6179" y="9916"/>
              <a:ext cx="51" cy="51"/>
            </a:xfrm>
            <a:custGeom>
              <a:avLst/>
              <a:gdLst>
                <a:gd name="T0" fmla="*/ 51 w 51"/>
                <a:gd name="T1" fmla="*/ 23 h 51"/>
                <a:gd name="T2" fmla="*/ 51 w 51"/>
                <a:gd name="T3" fmla="*/ 23 h 51"/>
                <a:gd name="T4" fmla="*/ 28 w 51"/>
                <a:gd name="T5" fmla="*/ 0 h 51"/>
                <a:gd name="T6" fmla="*/ 0 w 51"/>
                <a:gd name="T7" fmla="*/ 28 h 51"/>
                <a:gd name="T8" fmla="*/ 23 w 51"/>
                <a:gd name="T9" fmla="*/ 51 h 51"/>
                <a:gd name="T10" fmla="*/ 23 w 51"/>
                <a:gd name="T11" fmla="*/ 51 h 51"/>
                <a:gd name="T12" fmla="*/ 51 w 51"/>
                <a:gd name="T13" fmla="*/ 23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1"/>
                <a:gd name="T23" fmla="*/ 51 w 5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1">
                  <a:moveTo>
                    <a:pt x="51" y="23"/>
                  </a:moveTo>
                  <a:lnTo>
                    <a:pt x="51" y="23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23" y="51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202" y="9939"/>
              <a:ext cx="51" cy="55"/>
            </a:xfrm>
            <a:custGeom>
              <a:avLst/>
              <a:gdLst>
                <a:gd name="T0" fmla="*/ 42 w 51"/>
                <a:gd name="T1" fmla="*/ 19 h 55"/>
                <a:gd name="T2" fmla="*/ 51 w 51"/>
                <a:gd name="T3" fmla="*/ 23 h 55"/>
                <a:gd name="T4" fmla="*/ 28 w 51"/>
                <a:gd name="T5" fmla="*/ 0 h 55"/>
                <a:gd name="T6" fmla="*/ 0 w 51"/>
                <a:gd name="T7" fmla="*/ 28 h 55"/>
                <a:gd name="T8" fmla="*/ 23 w 51"/>
                <a:gd name="T9" fmla="*/ 51 h 55"/>
                <a:gd name="T10" fmla="*/ 33 w 51"/>
                <a:gd name="T11" fmla="*/ 55 h 55"/>
                <a:gd name="T12" fmla="*/ 42 w 51"/>
                <a:gd name="T13" fmla="*/ 19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5"/>
                <a:gd name="T23" fmla="*/ 51 w 51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5">
                  <a:moveTo>
                    <a:pt x="42" y="19"/>
                  </a:moveTo>
                  <a:lnTo>
                    <a:pt x="51" y="23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23" y="51"/>
                  </a:lnTo>
                  <a:lnTo>
                    <a:pt x="33" y="55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235" y="9958"/>
              <a:ext cx="41" cy="46"/>
            </a:xfrm>
            <a:custGeom>
              <a:avLst/>
              <a:gdLst>
                <a:gd name="T0" fmla="*/ 37 w 41"/>
                <a:gd name="T1" fmla="*/ 9 h 46"/>
                <a:gd name="T2" fmla="*/ 41 w 41"/>
                <a:gd name="T3" fmla="*/ 9 h 46"/>
                <a:gd name="T4" fmla="*/ 9 w 41"/>
                <a:gd name="T5" fmla="*/ 0 h 46"/>
                <a:gd name="T6" fmla="*/ 0 w 41"/>
                <a:gd name="T7" fmla="*/ 36 h 46"/>
                <a:gd name="T8" fmla="*/ 32 w 41"/>
                <a:gd name="T9" fmla="*/ 46 h 46"/>
                <a:gd name="T10" fmla="*/ 37 w 41"/>
                <a:gd name="T11" fmla="*/ 46 h 46"/>
                <a:gd name="T12" fmla="*/ 37 w 41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6"/>
                <a:gd name="T23" fmla="*/ 41 w 4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6">
                  <a:moveTo>
                    <a:pt x="37" y="9"/>
                  </a:moveTo>
                  <a:lnTo>
                    <a:pt x="41" y="9"/>
                  </a:lnTo>
                  <a:lnTo>
                    <a:pt x="9" y="0"/>
                  </a:lnTo>
                  <a:lnTo>
                    <a:pt x="0" y="36"/>
                  </a:lnTo>
                  <a:lnTo>
                    <a:pt x="32" y="46"/>
                  </a:lnTo>
                  <a:lnTo>
                    <a:pt x="37" y="4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272" y="9967"/>
              <a:ext cx="37" cy="37"/>
            </a:xfrm>
            <a:custGeom>
              <a:avLst/>
              <a:gdLst>
                <a:gd name="T0" fmla="*/ 28 w 37"/>
                <a:gd name="T1" fmla="*/ 0 h 37"/>
                <a:gd name="T2" fmla="*/ 32 w 37"/>
                <a:gd name="T3" fmla="*/ 0 h 37"/>
                <a:gd name="T4" fmla="*/ 0 w 37"/>
                <a:gd name="T5" fmla="*/ 0 h 37"/>
                <a:gd name="T6" fmla="*/ 0 w 37"/>
                <a:gd name="T7" fmla="*/ 37 h 37"/>
                <a:gd name="T8" fmla="*/ 32 w 37"/>
                <a:gd name="T9" fmla="*/ 37 h 37"/>
                <a:gd name="T10" fmla="*/ 37 w 37"/>
                <a:gd name="T11" fmla="*/ 37 h 37"/>
                <a:gd name="T12" fmla="*/ 28 w 3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7"/>
                <a:gd name="T23" fmla="*/ 37 w 3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7">
                  <a:moveTo>
                    <a:pt x="28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300" y="9903"/>
              <a:ext cx="189" cy="101"/>
            </a:xfrm>
            <a:custGeom>
              <a:avLst/>
              <a:gdLst>
                <a:gd name="T0" fmla="*/ 171 w 189"/>
                <a:gd name="T1" fmla="*/ 4 h 101"/>
                <a:gd name="T2" fmla="*/ 175 w 189"/>
                <a:gd name="T3" fmla="*/ 0 h 101"/>
                <a:gd name="T4" fmla="*/ 0 w 189"/>
                <a:gd name="T5" fmla="*/ 64 h 101"/>
                <a:gd name="T6" fmla="*/ 9 w 189"/>
                <a:gd name="T7" fmla="*/ 101 h 101"/>
                <a:gd name="T8" fmla="*/ 189 w 189"/>
                <a:gd name="T9" fmla="*/ 36 h 101"/>
                <a:gd name="T10" fmla="*/ 189 w 189"/>
                <a:gd name="T11" fmla="*/ 36 h 101"/>
                <a:gd name="T12" fmla="*/ 171 w 189"/>
                <a:gd name="T13" fmla="*/ 4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101"/>
                <a:gd name="T23" fmla="*/ 189 w 189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101">
                  <a:moveTo>
                    <a:pt x="171" y="4"/>
                  </a:moveTo>
                  <a:lnTo>
                    <a:pt x="175" y="0"/>
                  </a:lnTo>
                  <a:lnTo>
                    <a:pt x="0" y="64"/>
                  </a:lnTo>
                  <a:lnTo>
                    <a:pt x="9" y="101"/>
                  </a:lnTo>
                  <a:lnTo>
                    <a:pt x="189" y="36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471" y="9599"/>
              <a:ext cx="602" cy="340"/>
            </a:xfrm>
            <a:custGeom>
              <a:avLst/>
              <a:gdLst>
                <a:gd name="T0" fmla="*/ 597 w 602"/>
                <a:gd name="T1" fmla="*/ 19 h 340"/>
                <a:gd name="T2" fmla="*/ 588 w 602"/>
                <a:gd name="T3" fmla="*/ 0 h 340"/>
                <a:gd name="T4" fmla="*/ 0 w 602"/>
                <a:gd name="T5" fmla="*/ 308 h 340"/>
                <a:gd name="T6" fmla="*/ 18 w 602"/>
                <a:gd name="T7" fmla="*/ 340 h 340"/>
                <a:gd name="T8" fmla="*/ 602 w 602"/>
                <a:gd name="T9" fmla="*/ 37 h 340"/>
                <a:gd name="T10" fmla="*/ 597 w 602"/>
                <a:gd name="T11" fmla="*/ 19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"/>
                <a:gd name="T19" fmla="*/ 0 h 340"/>
                <a:gd name="T20" fmla="*/ 602 w 602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" h="340">
                  <a:moveTo>
                    <a:pt x="597" y="19"/>
                  </a:moveTo>
                  <a:lnTo>
                    <a:pt x="588" y="0"/>
                  </a:lnTo>
                  <a:lnTo>
                    <a:pt x="0" y="308"/>
                  </a:lnTo>
                  <a:lnTo>
                    <a:pt x="18" y="340"/>
                  </a:lnTo>
                  <a:lnTo>
                    <a:pt x="602" y="37"/>
                  </a:lnTo>
                  <a:lnTo>
                    <a:pt x="597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6948" y="9296"/>
              <a:ext cx="476" cy="230"/>
            </a:xfrm>
            <a:custGeom>
              <a:avLst/>
              <a:gdLst>
                <a:gd name="T0" fmla="*/ 0 w 476"/>
                <a:gd name="T1" fmla="*/ 211 h 230"/>
                <a:gd name="T2" fmla="*/ 4 w 476"/>
                <a:gd name="T3" fmla="*/ 220 h 230"/>
                <a:gd name="T4" fmla="*/ 18 w 476"/>
                <a:gd name="T5" fmla="*/ 230 h 230"/>
                <a:gd name="T6" fmla="*/ 41 w 476"/>
                <a:gd name="T7" fmla="*/ 230 h 230"/>
                <a:gd name="T8" fmla="*/ 74 w 476"/>
                <a:gd name="T9" fmla="*/ 225 h 230"/>
                <a:gd name="T10" fmla="*/ 106 w 476"/>
                <a:gd name="T11" fmla="*/ 216 h 230"/>
                <a:gd name="T12" fmla="*/ 148 w 476"/>
                <a:gd name="T13" fmla="*/ 202 h 230"/>
                <a:gd name="T14" fmla="*/ 194 w 476"/>
                <a:gd name="T15" fmla="*/ 188 h 230"/>
                <a:gd name="T16" fmla="*/ 240 w 476"/>
                <a:gd name="T17" fmla="*/ 170 h 230"/>
                <a:gd name="T18" fmla="*/ 291 w 476"/>
                <a:gd name="T19" fmla="*/ 147 h 230"/>
                <a:gd name="T20" fmla="*/ 333 w 476"/>
                <a:gd name="T21" fmla="*/ 124 h 230"/>
                <a:gd name="T22" fmla="*/ 375 w 476"/>
                <a:gd name="T23" fmla="*/ 106 h 230"/>
                <a:gd name="T24" fmla="*/ 412 w 476"/>
                <a:gd name="T25" fmla="*/ 83 h 230"/>
                <a:gd name="T26" fmla="*/ 439 w 476"/>
                <a:gd name="T27" fmla="*/ 60 h 230"/>
                <a:gd name="T28" fmla="*/ 458 w 476"/>
                <a:gd name="T29" fmla="*/ 41 h 230"/>
                <a:gd name="T30" fmla="*/ 472 w 476"/>
                <a:gd name="T31" fmla="*/ 27 h 230"/>
                <a:gd name="T32" fmla="*/ 476 w 476"/>
                <a:gd name="T33" fmla="*/ 14 h 230"/>
                <a:gd name="T34" fmla="*/ 472 w 476"/>
                <a:gd name="T35" fmla="*/ 4 h 230"/>
                <a:gd name="T36" fmla="*/ 458 w 476"/>
                <a:gd name="T37" fmla="*/ 0 h 230"/>
                <a:gd name="T38" fmla="*/ 435 w 476"/>
                <a:gd name="T39" fmla="*/ 0 h 230"/>
                <a:gd name="T40" fmla="*/ 402 w 476"/>
                <a:gd name="T41" fmla="*/ 4 h 230"/>
                <a:gd name="T42" fmla="*/ 365 w 476"/>
                <a:gd name="T43" fmla="*/ 9 h 230"/>
                <a:gd name="T44" fmla="*/ 328 w 476"/>
                <a:gd name="T45" fmla="*/ 23 h 230"/>
                <a:gd name="T46" fmla="*/ 282 w 476"/>
                <a:gd name="T47" fmla="*/ 37 h 230"/>
                <a:gd name="T48" fmla="*/ 236 w 476"/>
                <a:gd name="T49" fmla="*/ 55 h 230"/>
                <a:gd name="T50" fmla="*/ 185 w 476"/>
                <a:gd name="T51" fmla="*/ 78 h 230"/>
                <a:gd name="T52" fmla="*/ 143 w 476"/>
                <a:gd name="T53" fmla="*/ 101 h 230"/>
                <a:gd name="T54" fmla="*/ 101 w 476"/>
                <a:gd name="T55" fmla="*/ 124 h 230"/>
                <a:gd name="T56" fmla="*/ 64 w 476"/>
                <a:gd name="T57" fmla="*/ 142 h 230"/>
                <a:gd name="T58" fmla="*/ 37 w 476"/>
                <a:gd name="T59" fmla="*/ 165 h 230"/>
                <a:gd name="T60" fmla="*/ 18 w 476"/>
                <a:gd name="T61" fmla="*/ 184 h 230"/>
                <a:gd name="T62" fmla="*/ 4 w 476"/>
                <a:gd name="T63" fmla="*/ 202 h 230"/>
                <a:gd name="T64" fmla="*/ 0 w 476"/>
                <a:gd name="T65" fmla="*/ 211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"/>
                <a:gd name="T100" fmla="*/ 0 h 230"/>
                <a:gd name="T101" fmla="*/ 476 w 476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" h="230">
                  <a:moveTo>
                    <a:pt x="0" y="211"/>
                  </a:moveTo>
                  <a:lnTo>
                    <a:pt x="4" y="220"/>
                  </a:lnTo>
                  <a:lnTo>
                    <a:pt x="18" y="230"/>
                  </a:lnTo>
                  <a:lnTo>
                    <a:pt x="41" y="230"/>
                  </a:lnTo>
                  <a:lnTo>
                    <a:pt x="74" y="225"/>
                  </a:lnTo>
                  <a:lnTo>
                    <a:pt x="106" y="216"/>
                  </a:lnTo>
                  <a:lnTo>
                    <a:pt x="148" y="202"/>
                  </a:lnTo>
                  <a:lnTo>
                    <a:pt x="194" y="188"/>
                  </a:lnTo>
                  <a:lnTo>
                    <a:pt x="240" y="170"/>
                  </a:lnTo>
                  <a:lnTo>
                    <a:pt x="291" y="147"/>
                  </a:lnTo>
                  <a:lnTo>
                    <a:pt x="333" y="124"/>
                  </a:lnTo>
                  <a:lnTo>
                    <a:pt x="375" y="106"/>
                  </a:lnTo>
                  <a:lnTo>
                    <a:pt x="412" y="83"/>
                  </a:lnTo>
                  <a:lnTo>
                    <a:pt x="439" y="60"/>
                  </a:lnTo>
                  <a:lnTo>
                    <a:pt x="458" y="41"/>
                  </a:lnTo>
                  <a:lnTo>
                    <a:pt x="472" y="27"/>
                  </a:lnTo>
                  <a:lnTo>
                    <a:pt x="476" y="14"/>
                  </a:lnTo>
                  <a:lnTo>
                    <a:pt x="472" y="4"/>
                  </a:lnTo>
                  <a:lnTo>
                    <a:pt x="458" y="0"/>
                  </a:lnTo>
                  <a:lnTo>
                    <a:pt x="435" y="0"/>
                  </a:lnTo>
                  <a:lnTo>
                    <a:pt x="402" y="4"/>
                  </a:lnTo>
                  <a:lnTo>
                    <a:pt x="365" y="9"/>
                  </a:lnTo>
                  <a:lnTo>
                    <a:pt x="328" y="23"/>
                  </a:lnTo>
                  <a:lnTo>
                    <a:pt x="282" y="37"/>
                  </a:lnTo>
                  <a:lnTo>
                    <a:pt x="236" y="55"/>
                  </a:lnTo>
                  <a:lnTo>
                    <a:pt x="185" y="78"/>
                  </a:lnTo>
                  <a:lnTo>
                    <a:pt x="143" y="101"/>
                  </a:lnTo>
                  <a:lnTo>
                    <a:pt x="101" y="124"/>
                  </a:lnTo>
                  <a:lnTo>
                    <a:pt x="64" y="142"/>
                  </a:lnTo>
                  <a:lnTo>
                    <a:pt x="37" y="165"/>
                  </a:lnTo>
                  <a:lnTo>
                    <a:pt x="18" y="184"/>
                  </a:lnTo>
                  <a:lnTo>
                    <a:pt x="4" y="202"/>
                  </a:lnTo>
                  <a:lnTo>
                    <a:pt x="0" y="211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929" y="9443"/>
              <a:ext cx="264" cy="106"/>
            </a:xfrm>
            <a:custGeom>
              <a:avLst/>
              <a:gdLst>
                <a:gd name="T0" fmla="*/ 259 w 264"/>
                <a:gd name="T1" fmla="*/ 0 h 106"/>
                <a:gd name="T2" fmla="*/ 259 w 264"/>
                <a:gd name="T3" fmla="*/ 0 h 106"/>
                <a:gd name="T4" fmla="*/ 213 w 264"/>
                <a:gd name="T5" fmla="*/ 18 h 106"/>
                <a:gd name="T6" fmla="*/ 167 w 264"/>
                <a:gd name="T7" fmla="*/ 32 h 106"/>
                <a:gd name="T8" fmla="*/ 130 w 264"/>
                <a:gd name="T9" fmla="*/ 46 h 106"/>
                <a:gd name="T10" fmla="*/ 93 w 264"/>
                <a:gd name="T11" fmla="*/ 55 h 106"/>
                <a:gd name="T12" fmla="*/ 65 w 264"/>
                <a:gd name="T13" fmla="*/ 55 h 106"/>
                <a:gd name="T14" fmla="*/ 46 w 264"/>
                <a:gd name="T15" fmla="*/ 55 h 106"/>
                <a:gd name="T16" fmla="*/ 37 w 264"/>
                <a:gd name="T17" fmla="*/ 55 h 106"/>
                <a:gd name="T18" fmla="*/ 37 w 264"/>
                <a:gd name="T19" fmla="*/ 60 h 106"/>
                <a:gd name="T20" fmla="*/ 0 w 264"/>
                <a:gd name="T21" fmla="*/ 73 h 106"/>
                <a:gd name="T22" fmla="*/ 14 w 264"/>
                <a:gd name="T23" fmla="*/ 96 h 106"/>
                <a:gd name="T24" fmla="*/ 33 w 264"/>
                <a:gd name="T25" fmla="*/ 106 h 106"/>
                <a:gd name="T26" fmla="*/ 56 w 264"/>
                <a:gd name="T27" fmla="*/ 106 h 106"/>
                <a:gd name="T28" fmla="*/ 88 w 264"/>
                <a:gd name="T29" fmla="*/ 101 h 106"/>
                <a:gd name="T30" fmla="*/ 125 w 264"/>
                <a:gd name="T31" fmla="*/ 92 h 106"/>
                <a:gd name="T32" fmla="*/ 167 w 264"/>
                <a:gd name="T33" fmla="*/ 78 h 106"/>
                <a:gd name="T34" fmla="*/ 213 w 264"/>
                <a:gd name="T35" fmla="*/ 64 h 106"/>
                <a:gd name="T36" fmla="*/ 264 w 264"/>
                <a:gd name="T37" fmla="*/ 46 h 106"/>
                <a:gd name="T38" fmla="*/ 264 w 264"/>
                <a:gd name="T39" fmla="*/ 46 h 106"/>
                <a:gd name="T40" fmla="*/ 259 w 264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4"/>
                <a:gd name="T64" fmla="*/ 0 h 106"/>
                <a:gd name="T65" fmla="*/ 264 w 264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4" h="106">
                  <a:moveTo>
                    <a:pt x="259" y="0"/>
                  </a:moveTo>
                  <a:lnTo>
                    <a:pt x="259" y="0"/>
                  </a:lnTo>
                  <a:lnTo>
                    <a:pt x="213" y="18"/>
                  </a:lnTo>
                  <a:lnTo>
                    <a:pt x="167" y="32"/>
                  </a:lnTo>
                  <a:lnTo>
                    <a:pt x="130" y="46"/>
                  </a:lnTo>
                  <a:lnTo>
                    <a:pt x="93" y="55"/>
                  </a:lnTo>
                  <a:lnTo>
                    <a:pt x="65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37" y="60"/>
                  </a:lnTo>
                  <a:lnTo>
                    <a:pt x="0" y="73"/>
                  </a:lnTo>
                  <a:lnTo>
                    <a:pt x="14" y="96"/>
                  </a:lnTo>
                  <a:lnTo>
                    <a:pt x="33" y="106"/>
                  </a:lnTo>
                  <a:lnTo>
                    <a:pt x="56" y="106"/>
                  </a:lnTo>
                  <a:lnTo>
                    <a:pt x="88" y="101"/>
                  </a:lnTo>
                  <a:lnTo>
                    <a:pt x="125" y="92"/>
                  </a:lnTo>
                  <a:lnTo>
                    <a:pt x="167" y="78"/>
                  </a:lnTo>
                  <a:lnTo>
                    <a:pt x="213" y="64"/>
                  </a:lnTo>
                  <a:lnTo>
                    <a:pt x="264" y="4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188" y="9300"/>
              <a:ext cx="255" cy="189"/>
            </a:xfrm>
            <a:custGeom>
              <a:avLst/>
              <a:gdLst>
                <a:gd name="T0" fmla="*/ 218 w 255"/>
                <a:gd name="T1" fmla="*/ 19 h 189"/>
                <a:gd name="T2" fmla="*/ 218 w 255"/>
                <a:gd name="T3" fmla="*/ 19 h 189"/>
                <a:gd name="T4" fmla="*/ 218 w 255"/>
                <a:gd name="T5" fmla="*/ 10 h 189"/>
                <a:gd name="T6" fmla="*/ 209 w 255"/>
                <a:gd name="T7" fmla="*/ 23 h 189"/>
                <a:gd name="T8" fmla="*/ 190 w 255"/>
                <a:gd name="T9" fmla="*/ 37 h 189"/>
                <a:gd name="T10" fmla="*/ 162 w 255"/>
                <a:gd name="T11" fmla="*/ 56 h 189"/>
                <a:gd name="T12" fmla="*/ 130 w 255"/>
                <a:gd name="T13" fmla="*/ 79 h 189"/>
                <a:gd name="T14" fmla="*/ 93 w 255"/>
                <a:gd name="T15" fmla="*/ 102 h 189"/>
                <a:gd name="T16" fmla="*/ 47 w 255"/>
                <a:gd name="T17" fmla="*/ 120 h 189"/>
                <a:gd name="T18" fmla="*/ 0 w 255"/>
                <a:gd name="T19" fmla="*/ 143 h 189"/>
                <a:gd name="T20" fmla="*/ 5 w 255"/>
                <a:gd name="T21" fmla="*/ 189 h 189"/>
                <a:gd name="T22" fmla="*/ 51 w 255"/>
                <a:gd name="T23" fmla="*/ 166 h 189"/>
                <a:gd name="T24" fmla="*/ 98 w 255"/>
                <a:gd name="T25" fmla="*/ 143 h 189"/>
                <a:gd name="T26" fmla="*/ 139 w 255"/>
                <a:gd name="T27" fmla="*/ 120 h 189"/>
                <a:gd name="T28" fmla="*/ 176 w 255"/>
                <a:gd name="T29" fmla="*/ 97 h 189"/>
                <a:gd name="T30" fmla="*/ 204 w 255"/>
                <a:gd name="T31" fmla="*/ 79 h 189"/>
                <a:gd name="T32" fmla="*/ 227 w 255"/>
                <a:gd name="T33" fmla="*/ 56 h 189"/>
                <a:gd name="T34" fmla="*/ 246 w 255"/>
                <a:gd name="T35" fmla="*/ 33 h 189"/>
                <a:gd name="T36" fmla="*/ 255 w 255"/>
                <a:gd name="T37" fmla="*/ 0 h 189"/>
                <a:gd name="T38" fmla="*/ 255 w 255"/>
                <a:gd name="T39" fmla="*/ 0 h 189"/>
                <a:gd name="T40" fmla="*/ 218 w 255"/>
                <a:gd name="T41" fmla="*/ 19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189"/>
                <a:gd name="T65" fmla="*/ 255 w 25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189">
                  <a:moveTo>
                    <a:pt x="218" y="19"/>
                  </a:moveTo>
                  <a:lnTo>
                    <a:pt x="218" y="19"/>
                  </a:lnTo>
                  <a:lnTo>
                    <a:pt x="218" y="10"/>
                  </a:lnTo>
                  <a:lnTo>
                    <a:pt x="209" y="23"/>
                  </a:lnTo>
                  <a:lnTo>
                    <a:pt x="190" y="37"/>
                  </a:lnTo>
                  <a:lnTo>
                    <a:pt x="162" y="56"/>
                  </a:lnTo>
                  <a:lnTo>
                    <a:pt x="130" y="79"/>
                  </a:lnTo>
                  <a:lnTo>
                    <a:pt x="93" y="102"/>
                  </a:lnTo>
                  <a:lnTo>
                    <a:pt x="47" y="120"/>
                  </a:lnTo>
                  <a:lnTo>
                    <a:pt x="0" y="143"/>
                  </a:lnTo>
                  <a:lnTo>
                    <a:pt x="5" y="189"/>
                  </a:lnTo>
                  <a:lnTo>
                    <a:pt x="51" y="166"/>
                  </a:lnTo>
                  <a:lnTo>
                    <a:pt x="98" y="143"/>
                  </a:lnTo>
                  <a:lnTo>
                    <a:pt x="139" y="120"/>
                  </a:lnTo>
                  <a:lnTo>
                    <a:pt x="176" y="97"/>
                  </a:lnTo>
                  <a:lnTo>
                    <a:pt x="204" y="79"/>
                  </a:lnTo>
                  <a:lnTo>
                    <a:pt x="227" y="56"/>
                  </a:lnTo>
                  <a:lnTo>
                    <a:pt x="246" y="33"/>
                  </a:lnTo>
                  <a:lnTo>
                    <a:pt x="255" y="0"/>
                  </a:lnTo>
                  <a:lnTo>
                    <a:pt x="218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7179" y="9273"/>
              <a:ext cx="264" cy="101"/>
            </a:xfrm>
            <a:custGeom>
              <a:avLst/>
              <a:gdLst>
                <a:gd name="T0" fmla="*/ 5 w 264"/>
                <a:gd name="T1" fmla="*/ 101 h 101"/>
                <a:gd name="T2" fmla="*/ 5 w 264"/>
                <a:gd name="T3" fmla="*/ 101 h 101"/>
                <a:gd name="T4" fmla="*/ 51 w 264"/>
                <a:gd name="T5" fmla="*/ 83 h 101"/>
                <a:gd name="T6" fmla="*/ 97 w 264"/>
                <a:gd name="T7" fmla="*/ 69 h 101"/>
                <a:gd name="T8" fmla="*/ 134 w 264"/>
                <a:gd name="T9" fmla="*/ 60 h 101"/>
                <a:gd name="T10" fmla="*/ 171 w 264"/>
                <a:gd name="T11" fmla="*/ 50 h 101"/>
                <a:gd name="T12" fmla="*/ 199 w 264"/>
                <a:gd name="T13" fmla="*/ 46 h 101"/>
                <a:gd name="T14" fmla="*/ 218 w 264"/>
                <a:gd name="T15" fmla="*/ 46 h 101"/>
                <a:gd name="T16" fmla="*/ 227 w 264"/>
                <a:gd name="T17" fmla="*/ 50 h 101"/>
                <a:gd name="T18" fmla="*/ 227 w 264"/>
                <a:gd name="T19" fmla="*/ 46 h 101"/>
                <a:gd name="T20" fmla="*/ 264 w 264"/>
                <a:gd name="T21" fmla="*/ 27 h 101"/>
                <a:gd name="T22" fmla="*/ 250 w 264"/>
                <a:gd name="T23" fmla="*/ 4 h 101"/>
                <a:gd name="T24" fmla="*/ 232 w 264"/>
                <a:gd name="T25" fmla="*/ 0 h 101"/>
                <a:gd name="T26" fmla="*/ 204 w 264"/>
                <a:gd name="T27" fmla="*/ 0 h 101"/>
                <a:gd name="T28" fmla="*/ 176 w 264"/>
                <a:gd name="T29" fmla="*/ 0 h 101"/>
                <a:gd name="T30" fmla="*/ 139 w 264"/>
                <a:gd name="T31" fmla="*/ 9 h 101"/>
                <a:gd name="T32" fmla="*/ 97 w 264"/>
                <a:gd name="T33" fmla="*/ 23 h 101"/>
                <a:gd name="T34" fmla="*/ 51 w 264"/>
                <a:gd name="T35" fmla="*/ 37 h 101"/>
                <a:gd name="T36" fmla="*/ 0 w 264"/>
                <a:gd name="T37" fmla="*/ 60 h 101"/>
                <a:gd name="T38" fmla="*/ 0 w 264"/>
                <a:gd name="T39" fmla="*/ 60 h 101"/>
                <a:gd name="T40" fmla="*/ 5 w 264"/>
                <a:gd name="T41" fmla="*/ 10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4"/>
                <a:gd name="T64" fmla="*/ 0 h 101"/>
                <a:gd name="T65" fmla="*/ 264 w 264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4" h="101">
                  <a:moveTo>
                    <a:pt x="5" y="101"/>
                  </a:moveTo>
                  <a:lnTo>
                    <a:pt x="5" y="101"/>
                  </a:lnTo>
                  <a:lnTo>
                    <a:pt x="51" y="83"/>
                  </a:lnTo>
                  <a:lnTo>
                    <a:pt x="97" y="69"/>
                  </a:lnTo>
                  <a:lnTo>
                    <a:pt x="134" y="60"/>
                  </a:lnTo>
                  <a:lnTo>
                    <a:pt x="171" y="50"/>
                  </a:lnTo>
                  <a:lnTo>
                    <a:pt x="199" y="46"/>
                  </a:lnTo>
                  <a:lnTo>
                    <a:pt x="218" y="46"/>
                  </a:lnTo>
                  <a:lnTo>
                    <a:pt x="227" y="50"/>
                  </a:lnTo>
                  <a:lnTo>
                    <a:pt x="227" y="46"/>
                  </a:lnTo>
                  <a:lnTo>
                    <a:pt x="264" y="27"/>
                  </a:lnTo>
                  <a:lnTo>
                    <a:pt x="250" y="4"/>
                  </a:lnTo>
                  <a:lnTo>
                    <a:pt x="232" y="0"/>
                  </a:lnTo>
                  <a:lnTo>
                    <a:pt x="204" y="0"/>
                  </a:lnTo>
                  <a:lnTo>
                    <a:pt x="176" y="0"/>
                  </a:lnTo>
                  <a:lnTo>
                    <a:pt x="139" y="9"/>
                  </a:lnTo>
                  <a:lnTo>
                    <a:pt x="97" y="23"/>
                  </a:lnTo>
                  <a:lnTo>
                    <a:pt x="51" y="37"/>
                  </a:lnTo>
                  <a:lnTo>
                    <a:pt x="0" y="60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929" y="9333"/>
              <a:ext cx="255" cy="183"/>
            </a:xfrm>
            <a:custGeom>
              <a:avLst/>
              <a:gdLst>
                <a:gd name="T0" fmla="*/ 37 w 255"/>
                <a:gd name="T1" fmla="*/ 170 h 183"/>
                <a:gd name="T2" fmla="*/ 37 w 255"/>
                <a:gd name="T3" fmla="*/ 170 h 183"/>
                <a:gd name="T4" fmla="*/ 37 w 255"/>
                <a:gd name="T5" fmla="*/ 174 h 183"/>
                <a:gd name="T6" fmla="*/ 46 w 255"/>
                <a:gd name="T7" fmla="*/ 165 h 183"/>
                <a:gd name="T8" fmla="*/ 65 w 255"/>
                <a:gd name="T9" fmla="*/ 147 h 183"/>
                <a:gd name="T10" fmla="*/ 93 w 255"/>
                <a:gd name="T11" fmla="*/ 128 h 183"/>
                <a:gd name="T12" fmla="*/ 125 w 255"/>
                <a:gd name="T13" fmla="*/ 105 h 183"/>
                <a:gd name="T14" fmla="*/ 162 w 255"/>
                <a:gd name="T15" fmla="*/ 87 h 183"/>
                <a:gd name="T16" fmla="*/ 208 w 255"/>
                <a:gd name="T17" fmla="*/ 64 h 183"/>
                <a:gd name="T18" fmla="*/ 255 w 255"/>
                <a:gd name="T19" fmla="*/ 41 h 183"/>
                <a:gd name="T20" fmla="*/ 250 w 255"/>
                <a:gd name="T21" fmla="*/ 0 h 183"/>
                <a:gd name="T22" fmla="*/ 204 w 255"/>
                <a:gd name="T23" fmla="*/ 18 h 183"/>
                <a:gd name="T24" fmla="*/ 157 w 255"/>
                <a:gd name="T25" fmla="*/ 41 h 183"/>
                <a:gd name="T26" fmla="*/ 116 w 255"/>
                <a:gd name="T27" fmla="*/ 64 h 183"/>
                <a:gd name="T28" fmla="*/ 79 w 255"/>
                <a:gd name="T29" fmla="*/ 87 h 183"/>
                <a:gd name="T30" fmla="*/ 51 w 255"/>
                <a:gd name="T31" fmla="*/ 110 h 183"/>
                <a:gd name="T32" fmla="*/ 23 w 255"/>
                <a:gd name="T33" fmla="*/ 128 h 183"/>
                <a:gd name="T34" fmla="*/ 9 w 255"/>
                <a:gd name="T35" fmla="*/ 151 h 183"/>
                <a:gd name="T36" fmla="*/ 0 w 255"/>
                <a:gd name="T37" fmla="*/ 183 h 183"/>
                <a:gd name="T38" fmla="*/ 0 w 255"/>
                <a:gd name="T39" fmla="*/ 183 h 183"/>
                <a:gd name="T40" fmla="*/ 37 w 255"/>
                <a:gd name="T41" fmla="*/ 170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183"/>
                <a:gd name="T65" fmla="*/ 255 w 255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183">
                  <a:moveTo>
                    <a:pt x="37" y="170"/>
                  </a:moveTo>
                  <a:lnTo>
                    <a:pt x="37" y="170"/>
                  </a:lnTo>
                  <a:lnTo>
                    <a:pt x="37" y="174"/>
                  </a:lnTo>
                  <a:lnTo>
                    <a:pt x="46" y="165"/>
                  </a:lnTo>
                  <a:lnTo>
                    <a:pt x="65" y="147"/>
                  </a:lnTo>
                  <a:lnTo>
                    <a:pt x="93" y="128"/>
                  </a:lnTo>
                  <a:lnTo>
                    <a:pt x="125" y="105"/>
                  </a:lnTo>
                  <a:lnTo>
                    <a:pt x="162" y="87"/>
                  </a:lnTo>
                  <a:lnTo>
                    <a:pt x="208" y="64"/>
                  </a:lnTo>
                  <a:lnTo>
                    <a:pt x="255" y="41"/>
                  </a:lnTo>
                  <a:lnTo>
                    <a:pt x="250" y="0"/>
                  </a:lnTo>
                  <a:lnTo>
                    <a:pt x="204" y="18"/>
                  </a:lnTo>
                  <a:lnTo>
                    <a:pt x="157" y="41"/>
                  </a:lnTo>
                  <a:lnTo>
                    <a:pt x="116" y="64"/>
                  </a:lnTo>
                  <a:lnTo>
                    <a:pt x="79" y="87"/>
                  </a:lnTo>
                  <a:lnTo>
                    <a:pt x="51" y="110"/>
                  </a:lnTo>
                  <a:lnTo>
                    <a:pt x="23" y="128"/>
                  </a:lnTo>
                  <a:lnTo>
                    <a:pt x="9" y="151"/>
                  </a:lnTo>
                  <a:lnTo>
                    <a:pt x="0" y="183"/>
                  </a:lnTo>
                  <a:lnTo>
                    <a:pt x="37" y="1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323" y="9149"/>
              <a:ext cx="263" cy="161"/>
            </a:xfrm>
            <a:custGeom>
              <a:avLst/>
              <a:gdLst>
                <a:gd name="T0" fmla="*/ 254 w 263"/>
                <a:gd name="T1" fmla="*/ 0 h 161"/>
                <a:gd name="T2" fmla="*/ 254 w 263"/>
                <a:gd name="T3" fmla="*/ 0 h 161"/>
                <a:gd name="T4" fmla="*/ 208 w 263"/>
                <a:gd name="T5" fmla="*/ 32 h 161"/>
                <a:gd name="T6" fmla="*/ 166 w 263"/>
                <a:gd name="T7" fmla="*/ 55 h 161"/>
                <a:gd name="T8" fmla="*/ 125 w 263"/>
                <a:gd name="T9" fmla="*/ 78 h 161"/>
                <a:gd name="T10" fmla="*/ 92 w 263"/>
                <a:gd name="T11" fmla="*/ 96 h 161"/>
                <a:gd name="T12" fmla="*/ 64 w 263"/>
                <a:gd name="T13" fmla="*/ 105 h 161"/>
                <a:gd name="T14" fmla="*/ 41 w 263"/>
                <a:gd name="T15" fmla="*/ 110 h 161"/>
                <a:gd name="T16" fmla="*/ 37 w 263"/>
                <a:gd name="T17" fmla="*/ 110 h 161"/>
                <a:gd name="T18" fmla="*/ 32 w 263"/>
                <a:gd name="T19" fmla="*/ 110 h 161"/>
                <a:gd name="T20" fmla="*/ 32 w 263"/>
                <a:gd name="T21" fmla="*/ 110 h 161"/>
                <a:gd name="T22" fmla="*/ 32 w 263"/>
                <a:gd name="T23" fmla="*/ 115 h 161"/>
                <a:gd name="T24" fmla="*/ 0 w 263"/>
                <a:gd name="T25" fmla="*/ 138 h 161"/>
                <a:gd name="T26" fmla="*/ 4 w 263"/>
                <a:gd name="T27" fmla="*/ 151 h 161"/>
                <a:gd name="T28" fmla="*/ 13 w 263"/>
                <a:gd name="T29" fmla="*/ 161 h 161"/>
                <a:gd name="T30" fmla="*/ 23 w 263"/>
                <a:gd name="T31" fmla="*/ 161 h 161"/>
                <a:gd name="T32" fmla="*/ 37 w 263"/>
                <a:gd name="T33" fmla="*/ 161 h 161"/>
                <a:gd name="T34" fmla="*/ 60 w 263"/>
                <a:gd name="T35" fmla="*/ 156 h 161"/>
                <a:gd name="T36" fmla="*/ 92 w 263"/>
                <a:gd name="T37" fmla="*/ 142 h 161"/>
                <a:gd name="T38" fmla="*/ 129 w 263"/>
                <a:gd name="T39" fmla="*/ 124 h 161"/>
                <a:gd name="T40" fmla="*/ 171 w 263"/>
                <a:gd name="T41" fmla="*/ 105 h 161"/>
                <a:gd name="T42" fmla="*/ 217 w 263"/>
                <a:gd name="T43" fmla="*/ 78 h 161"/>
                <a:gd name="T44" fmla="*/ 263 w 263"/>
                <a:gd name="T45" fmla="*/ 46 h 161"/>
                <a:gd name="T46" fmla="*/ 263 w 263"/>
                <a:gd name="T47" fmla="*/ 46 h 161"/>
                <a:gd name="T48" fmla="*/ 254 w 263"/>
                <a:gd name="T49" fmla="*/ 0 h 1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161"/>
                <a:gd name="T77" fmla="*/ 263 w 263"/>
                <a:gd name="T78" fmla="*/ 161 h 1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161">
                  <a:moveTo>
                    <a:pt x="254" y="0"/>
                  </a:moveTo>
                  <a:lnTo>
                    <a:pt x="254" y="0"/>
                  </a:lnTo>
                  <a:lnTo>
                    <a:pt x="208" y="32"/>
                  </a:lnTo>
                  <a:lnTo>
                    <a:pt x="166" y="55"/>
                  </a:lnTo>
                  <a:lnTo>
                    <a:pt x="125" y="78"/>
                  </a:lnTo>
                  <a:lnTo>
                    <a:pt x="92" y="96"/>
                  </a:lnTo>
                  <a:lnTo>
                    <a:pt x="64" y="105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32" y="110"/>
                  </a:lnTo>
                  <a:lnTo>
                    <a:pt x="32" y="115"/>
                  </a:lnTo>
                  <a:lnTo>
                    <a:pt x="0" y="138"/>
                  </a:lnTo>
                  <a:lnTo>
                    <a:pt x="4" y="151"/>
                  </a:lnTo>
                  <a:lnTo>
                    <a:pt x="13" y="161"/>
                  </a:lnTo>
                  <a:lnTo>
                    <a:pt x="23" y="161"/>
                  </a:lnTo>
                  <a:lnTo>
                    <a:pt x="37" y="161"/>
                  </a:lnTo>
                  <a:lnTo>
                    <a:pt x="60" y="156"/>
                  </a:lnTo>
                  <a:lnTo>
                    <a:pt x="92" y="142"/>
                  </a:lnTo>
                  <a:lnTo>
                    <a:pt x="129" y="124"/>
                  </a:lnTo>
                  <a:lnTo>
                    <a:pt x="171" y="105"/>
                  </a:lnTo>
                  <a:lnTo>
                    <a:pt x="217" y="78"/>
                  </a:lnTo>
                  <a:lnTo>
                    <a:pt x="263" y="4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7577" y="8937"/>
              <a:ext cx="241" cy="258"/>
            </a:xfrm>
            <a:custGeom>
              <a:avLst/>
              <a:gdLst>
                <a:gd name="T0" fmla="*/ 208 w 241"/>
                <a:gd name="T1" fmla="*/ 28 h 258"/>
                <a:gd name="T2" fmla="*/ 208 w 241"/>
                <a:gd name="T3" fmla="*/ 28 h 258"/>
                <a:gd name="T4" fmla="*/ 208 w 241"/>
                <a:gd name="T5" fmla="*/ 23 h 258"/>
                <a:gd name="T6" fmla="*/ 199 w 241"/>
                <a:gd name="T7" fmla="*/ 32 h 258"/>
                <a:gd name="T8" fmla="*/ 181 w 241"/>
                <a:gd name="T9" fmla="*/ 55 h 258"/>
                <a:gd name="T10" fmla="*/ 158 w 241"/>
                <a:gd name="T11" fmla="*/ 83 h 258"/>
                <a:gd name="T12" fmla="*/ 125 w 241"/>
                <a:gd name="T13" fmla="*/ 111 h 258"/>
                <a:gd name="T14" fmla="*/ 88 w 241"/>
                <a:gd name="T15" fmla="*/ 143 h 258"/>
                <a:gd name="T16" fmla="*/ 46 w 241"/>
                <a:gd name="T17" fmla="*/ 180 h 258"/>
                <a:gd name="T18" fmla="*/ 0 w 241"/>
                <a:gd name="T19" fmla="*/ 212 h 258"/>
                <a:gd name="T20" fmla="*/ 9 w 241"/>
                <a:gd name="T21" fmla="*/ 258 h 258"/>
                <a:gd name="T22" fmla="*/ 56 w 241"/>
                <a:gd name="T23" fmla="*/ 221 h 258"/>
                <a:gd name="T24" fmla="*/ 97 w 241"/>
                <a:gd name="T25" fmla="*/ 189 h 258"/>
                <a:gd name="T26" fmla="*/ 139 w 241"/>
                <a:gd name="T27" fmla="*/ 152 h 258"/>
                <a:gd name="T28" fmla="*/ 171 w 241"/>
                <a:gd name="T29" fmla="*/ 124 h 258"/>
                <a:gd name="T30" fmla="*/ 199 w 241"/>
                <a:gd name="T31" fmla="*/ 92 h 258"/>
                <a:gd name="T32" fmla="*/ 222 w 241"/>
                <a:gd name="T33" fmla="*/ 65 h 258"/>
                <a:gd name="T34" fmla="*/ 236 w 241"/>
                <a:gd name="T35" fmla="*/ 37 h 258"/>
                <a:gd name="T36" fmla="*/ 241 w 241"/>
                <a:gd name="T37" fmla="*/ 0 h 258"/>
                <a:gd name="T38" fmla="*/ 241 w 241"/>
                <a:gd name="T39" fmla="*/ 0 h 258"/>
                <a:gd name="T40" fmla="*/ 208 w 241"/>
                <a:gd name="T41" fmla="*/ 28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1"/>
                <a:gd name="T64" fmla="*/ 0 h 258"/>
                <a:gd name="T65" fmla="*/ 241 w 241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58">
                  <a:moveTo>
                    <a:pt x="208" y="28"/>
                  </a:moveTo>
                  <a:lnTo>
                    <a:pt x="208" y="28"/>
                  </a:lnTo>
                  <a:lnTo>
                    <a:pt x="208" y="23"/>
                  </a:lnTo>
                  <a:lnTo>
                    <a:pt x="199" y="32"/>
                  </a:lnTo>
                  <a:lnTo>
                    <a:pt x="181" y="55"/>
                  </a:lnTo>
                  <a:lnTo>
                    <a:pt x="158" y="83"/>
                  </a:lnTo>
                  <a:lnTo>
                    <a:pt x="125" y="111"/>
                  </a:lnTo>
                  <a:lnTo>
                    <a:pt x="88" y="143"/>
                  </a:lnTo>
                  <a:lnTo>
                    <a:pt x="46" y="180"/>
                  </a:lnTo>
                  <a:lnTo>
                    <a:pt x="0" y="212"/>
                  </a:lnTo>
                  <a:lnTo>
                    <a:pt x="9" y="258"/>
                  </a:lnTo>
                  <a:lnTo>
                    <a:pt x="56" y="221"/>
                  </a:lnTo>
                  <a:lnTo>
                    <a:pt x="97" y="189"/>
                  </a:lnTo>
                  <a:lnTo>
                    <a:pt x="139" y="152"/>
                  </a:lnTo>
                  <a:lnTo>
                    <a:pt x="171" y="124"/>
                  </a:lnTo>
                  <a:lnTo>
                    <a:pt x="199" y="92"/>
                  </a:lnTo>
                  <a:lnTo>
                    <a:pt x="222" y="65"/>
                  </a:lnTo>
                  <a:lnTo>
                    <a:pt x="236" y="37"/>
                  </a:lnTo>
                  <a:lnTo>
                    <a:pt x="241" y="0"/>
                  </a:lnTo>
                  <a:lnTo>
                    <a:pt x="208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554" y="8914"/>
              <a:ext cx="264" cy="166"/>
            </a:xfrm>
            <a:custGeom>
              <a:avLst/>
              <a:gdLst>
                <a:gd name="T0" fmla="*/ 9 w 264"/>
                <a:gd name="T1" fmla="*/ 166 h 166"/>
                <a:gd name="T2" fmla="*/ 9 w 264"/>
                <a:gd name="T3" fmla="*/ 166 h 166"/>
                <a:gd name="T4" fmla="*/ 56 w 264"/>
                <a:gd name="T5" fmla="*/ 134 h 166"/>
                <a:gd name="T6" fmla="*/ 97 w 264"/>
                <a:gd name="T7" fmla="*/ 106 h 166"/>
                <a:gd name="T8" fmla="*/ 139 w 264"/>
                <a:gd name="T9" fmla="*/ 88 h 166"/>
                <a:gd name="T10" fmla="*/ 171 w 264"/>
                <a:gd name="T11" fmla="*/ 69 h 166"/>
                <a:gd name="T12" fmla="*/ 199 w 264"/>
                <a:gd name="T13" fmla="*/ 60 h 166"/>
                <a:gd name="T14" fmla="*/ 222 w 264"/>
                <a:gd name="T15" fmla="*/ 55 h 166"/>
                <a:gd name="T16" fmla="*/ 227 w 264"/>
                <a:gd name="T17" fmla="*/ 55 h 166"/>
                <a:gd name="T18" fmla="*/ 231 w 264"/>
                <a:gd name="T19" fmla="*/ 55 h 166"/>
                <a:gd name="T20" fmla="*/ 231 w 264"/>
                <a:gd name="T21" fmla="*/ 55 h 166"/>
                <a:gd name="T22" fmla="*/ 231 w 264"/>
                <a:gd name="T23" fmla="*/ 51 h 166"/>
                <a:gd name="T24" fmla="*/ 264 w 264"/>
                <a:gd name="T25" fmla="*/ 23 h 166"/>
                <a:gd name="T26" fmla="*/ 259 w 264"/>
                <a:gd name="T27" fmla="*/ 9 h 166"/>
                <a:gd name="T28" fmla="*/ 250 w 264"/>
                <a:gd name="T29" fmla="*/ 5 h 166"/>
                <a:gd name="T30" fmla="*/ 241 w 264"/>
                <a:gd name="T31" fmla="*/ 0 h 166"/>
                <a:gd name="T32" fmla="*/ 227 w 264"/>
                <a:gd name="T33" fmla="*/ 5 h 166"/>
                <a:gd name="T34" fmla="*/ 204 w 264"/>
                <a:gd name="T35" fmla="*/ 9 h 166"/>
                <a:gd name="T36" fmla="*/ 171 w 264"/>
                <a:gd name="T37" fmla="*/ 19 h 166"/>
                <a:gd name="T38" fmla="*/ 134 w 264"/>
                <a:gd name="T39" fmla="*/ 37 h 166"/>
                <a:gd name="T40" fmla="*/ 93 w 264"/>
                <a:gd name="T41" fmla="*/ 60 h 166"/>
                <a:gd name="T42" fmla="*/ 46 w 264"/>
                <a:gd name="T43" fmla="*/ 88 h 166"/>
                <a:gd name="T44" fmla="*/ 0 w 264"/>
                <a:gd name="T45" fmla="*/ 120 h 166"/>
                <a:gd name="T46" fmla="*/ 0 w 264"/>
                <a:gd name="T47" fmla="*/ 120 h 166"/>
                <a:gd name="T48" fmla="*/ 9 w 264"/>
                <a:gd name="T49" fmla="*/ 166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4"/>
                <a:gd name="T76" fmla="*/ 0 h 166"/>
                <a:gd name="T77" fmla="*/ 264 w 264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4" h="166">
                  <a:moveTo>
                    <a:pt x="9" y="166"/>
                  </a:moveTo>
                  <a:lnTo>
                    <a:pt x="9" y="166"/>
                  </a:lnTo>
                  <a:lnTo>
                    <a:pt x="56" y="134"/>
                  </a:lnTo>
                  <a:lnTo>
                    <a:pt x="97" y="106"/>
                  </a:lnTo>
                  <a:lnTo>
                    <a:pt x="139" y="88"/>
                  </a:lnTo>
                  <a:lnTo>
                    <a:pt x="171" y="69"/>
                  </a:lnTo>
                  <a:lnTo>
                    <a:pt x="199" y="60"/>
                  </a:lnTo>
                  <a:lnTo>
                    <a:pt x="222" y="55"/>
                  </a:lnTo>
                  <a:lnTo>
                    <a:pt x="227" y="55"/>
                  </a:lnTo>
                  <a:lnTo>
                    <a:pt x="231" y="55"/>
                  </a:lnTo>
                  <a:lnTo>
                    <a:pt x="231" y="51"/>
                  </a:lnTo>
                  <a:lnTo>
                    <a:pt x="264" y="23"/>
                  </a:lnTo>
                  <a:lnTo>
                    <a:pt x="259" y="9"/>
                  </a:lnTo>
                  <a:lnTo>
                    <a:pt x="250" y="5"/>
                  </a:lnTo>
                  <a:lnTo>
                    <a:pt x="241" y="0"/>
                  </a:lnTo>
                  <a:lnTo>
                    <a:pt x="227" y="5"/>
                  </a:lnTo>
                  <a:lnTo>
                    <a:pt x="204" y="9"/>
                  </a:lnTo>
                  <a:lnTo>
                    <a:pt x="171" y="19"/>
                  </a:lnTo>
                  <a:lnTo>
                    <a:pt x="134" y="37"/>
                  </a:lnTo>
                  <a:lnTo>
                    <a:pt x="93" y="60"/>
                  </a:lnTo>
                  <a:lnTo>
                    <a:pt x="46" y="88"/>
                  </a:lnTo>
                  <a:lnTo>
                    <a:pt x="0" y="120"/>
                  </a:lnTo>
                  <a:lnTo>
                    <a:pt x="9" y="1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323" y="9034"/>
              <a:ext cx="240" cy="253"/>
            </a:xfrm>
            <a:custGeom>
              <a:avLst/>
              <a:gdLst>
                <a:gd name="T0" fmla="*/ 32 w 240"/>
                <a:gd name="T1" fmla="*/ 230 h 253"/>
                <a:gd name="T2" fmla="*/ 32 w 240"/>
                <a:gd name="T3" fmla="*/ 230 h 253"/>
                <a:gd name="T4" fmla="*/ 32 w 240"/>
                <a:gd name="T5" fmla="*/ 234 h 253"/>
                <a:gd name="T6" fmla="*/ 41 w 240"/>
                <a:gd name="T7" fmla="*/ 220 h 253"/>
                <a:gd name="T8" fmla="*/ 60 w 240"/>
                <a:gd name="T9" fmla="*/ 202 h 253"/>
                <a:gd name="T10" fmla="*/ 83 w 240"/>
                <a:gd name="T11" fmla="*/ 174 h 253"/>
                <a:gd name="T12" fmla="*/ 115 w 240"/>
                <a:gd name="T13" fmla="*/ 142 h 253"/>
                <a:gd name="T14" fmla="*/ 152 w 240"/>
                <a:gd name="T15" fmla="*/ 110 h 253"/>
                <a:gd name="T16" fmla="*/ 194 w 240"/>
                <a:gd name="T17" fmla="*/ 78 h 253"/>
                <a:gd name="T18" fmla="*/ 240 w 240"/>
                <a:gd name="T19" fmla="*/ 46 h 253"/>
                <a:gd name="T20" fmla="*/ 231 w 240"/>
                <a:gd name="T21" fmla="*/ 0 h 253"/>
                <a:gd name="T22" fmla="*/ 185 w 240"/>
                <a:gd name="T23" fmla="*/ 37 h 253"/>
                <a:gd name="T24" fmla="*/ 138 w 240"/>
                <a:gd name="T25" fmla="*/ 69 h 253"/>
                <a:gd name="T26" fmla="*/ 101 w 240"/>
                <a:gd name="T27" fmla="*/ 101 h 253"/>
                <a:gd name="T28" fmla="*/ 69 w 240"/>
                <a:gd name="T29" fmla="*/ 133 h 253"/>
                <a:gd name="T30" fmla="*/ 41 w 240"/>
                <a:gd name="T31" fmla="*/ 165 h 253"/>
                <a:gd name="T32" fmla="*/ 18 w 240"/>
                <a:gd name="T33" fmla="*/ 193 h 253"/>
                <a:gd name="T34" fmla="*/ 4 w 240"/>
                <a:gd name="T35" fmla="*/ 220 h 253"/>
                <a:gd name="T36" fmla="*/ 0 w 240"/>
                <a:gd name="T37" fmla="*/ 253 h 253"/>
                <a:gd name="T38" fmla="*/ 0 w 240"/>
                <a:gd name="T39" fmla="*/ 253 h 253"/>
                <a:gd name="T40" fmla="*/ 32 w 240"/>
                <a:gd name="T41" fmla="*/ 230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"/>
                <a:gd name="T64" fmla="*/ 0 h 253"/>
                <a:gd name="T65" fmla="*/ 240 w 240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" h="253">
                  <a:moveTo>
                    <a:pt x="32" y="230"/>
                  </a:moveTo>
                  <a:lnTo>
                    <a:pt x="32" y="230"/>
                  </a:lnTo>
                  <a:lnTo>
                    <a:pt x="32" y="234"/>
                  </a:lnTo>
                  <a:lnTo>
                    <a:pt x="41" y="220"/>
                  </a:lnTo>
                  <a:lnTo>
                    <a:pt x="60" y="202"/>
                  </a:lnTo>
                  <a:lnTo>
                    <a:pt x="83" y="174"/>
                  </a:lnTo>
                  <a:lnTo>
                    <a:pt x="115" y="142"/>
                  </a:lnTo>
                  <a:lnTo>
                    <a:pt x="152" y="110"/>
                  </a:lnTo>
                  <a:lnTo>
                    <a:pt x="194" y="78"/>
                  </a:lnTo>
                  <a:lnTo>
                    <a:pt x="240" y="46"/>
                  </a:lnTo>
                  <a:lnTo>
                    <a:pt x="231" y="0"/>
                  </a:lnTo>
                  <a:lnTo>
                    <a:pt x="185" y="37"/>
                  </a:lnTo>
                  <a:lnTo>
                    <a:pt x="138" y="69"/>
                  </a:lnTo>
                  <a:lnTo>
                    <a:pt x="101" y="101"/>
                  </a:lnTo>
                  <a:lnTo>
                    <a:pt x="69" y="133"/>
                  </a:lnTo>
                  <a:lnTo>
                    <a:pt x="41" y="165"/>
                  </a:lnTo>
                  <a:lnTo>
                    <a:pt x="18" y="193"/>
                  </a:lnTo>
                  <a:lnTo>
                    <a:pt x="4" y="220"/>
                  </a:lnTo>
                  <a:lnTo>
                    <a:pt x="0" y="253"/>
                  </a:lnTo>
                  <a:lnTo>
                    <a:pt x="32" y="2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170" y="8956"/>
              <a:ext cx="421" cy="418"/>
            </a:xfrm>
            <a:custGeom>
              <a:avLst/>
              <a:gdLst>
                <a:gd name="T0" fmla="*/ 0 w 421"/>
                <a:gd name="T1" fmla="*/ 413 h 418"/>
                <a:gd name="T2" fmla="*/ 9 w 421"/>
                <a:gd name="T3" fmla="*/ 418 h 418"/>
                <a:gd name="T4" fmla="*/ 23 w 421"/>
                <a:gd name="T5" fmla="*/ 413 h 418"/>
                <a:gd name="T6" fmla="*/ 46 w 421"/>
                <a:gd name="T7" fmla="*/ 404 h 418"/>
                <a:gd name="T8" fmla="*/ 79 w 421"/>
                <a:gd name="T9" fmla="*/ 386 h 418"/>
                <a:gd name="T10" fmla="*/ 111 w 421"/>
                <a:gd name="T11" fmla="*/ 358 h 418"/>
                <a:gd name="T12" fmla="*/ 148 w 421"/>
                <a:gd name="T13" fmla="*/ 331 h 418"/>
                <a:gd name="T14" fmla="*/ 190 w 421"/>
                <a:gd name="T15" fmla="*/ 294 h 418"/>
                <a:gd name="T16" fmla="*/ 231 w 421"/>
                <a:gd name="T17" fmla="*/ 252 h 418"/>
                <a:gd name="T18" fmla="*/ 278 w 421"/>
                <a:gd name="T19" fmla="*/ 211 h 418"/>
                <a:gd name="T20" fmla="*/ 315 w 421"/>
                <a:gd name="T21" fmla="*/ 170 h 418"/>
                <a:gd name="T22" fmla="*/ 347 w 421"/>
                <a:gd name="T23" fmla="*/ 133 h 418"/>
                <a:gd name="T24" fmla="*/ 375 w 421"/>
                <a:gd name="T25" fmla="*/ 96 h 418"/>
                <a:gd name="T26" fmla="*/ 398 w 421"/>
                <a:gd name="T27" fmla="*/ 64 h 418"/>
                <a:gd name="T28" fmla="*/ 416 w 421"/>
                <a:gd name="T29" fmla="*/ 41 h 418"/>
                <a:gd name="T30" fmla="*/ 421 w 421"/>
                <a:gd name="T31" fmla="*/ 18 h 418"/>
                <a:gd name="T32" fmla="*/ 421 w 421"/>
                <a:gd name="T33" fmla="*/ 4 h 418"/>
                <a:gd name="T34" fmla="*/ 416 w 421"/>
                <a:gd name="T35" fmla="*/ 0 h 418"/>
                <a:gd name="T36" fmla="*/ 398 w 421"/>
                <a:gd name="T37" fmla="*/ 4 h 418"/>
                <a:gd name="T38" fmla="*/ 375 w 421"/>
                <a:gd name="T39" fmla="*/ 18 h 418"/>
                <a:gd name="T40" fmla="*/ 347 w 421"/>
                <a:gd name="T41" fmla="*/ 36 h 418"/>
                <a:gd name="T42" fmla="*/ 310 w 421"/>
                <a:gd name="T43" fmla="*/ 59 h 418"/>
                <a:gd name="T44" fmla="*/ 273 w 421"/>
                <a:gd name="T45" fmla="*/ 92 h 418"/>
                <a:gd name="T46" fmla="*/ 231 w 421"/>
                <a:gd name="T47" fmla="*/ 124 h 418"/>
                <a:gd name="T48" fmla="*/ 190 w 421"/>
                <a:gd name="T49" fmla="*/ 165 h 418"/>
                <a:gd name="T50" fmla="*/ 148 w 421"/>
                <a:gd name="T51" fmla="*/ 207 h 418"/>
                <a:gd name="T52" fmla="*/ 111 w 421"/>
                <a:gd name="T53" fmla="*/ 248 h 418"/>
                <a:gd name="T54" fmla="*/ 74 w 421"/>
                <a:gd name="T55" fmla="*/ 285 h 418"/>
                <a:gd name="T56" fmla="*/ 46 w 421"/>
                <a:gd name="T57" fmla="*/ 321 h 418"/>
                <a:gd name="T58" fmla="*/ 23 w 421"/>
                <a:gd name="T59" fmla="*/ 354 h 418"/>
                <a:gd name="T60" fmla="*/ 9 w 421"/>
                <a:gd name="T61" fmla="*/ 381 h 418"/>
                <a:gd name="T62" fmla="*/ 0 w 421"/>
                <a:gd name="T63" fmla="*/ 400 h 418"/>
                <a:gd name="T64" fmla="*/ 0 w 421"/>
                <a:gd name="T65" fmla="*/ 413 h 4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418"/>
                <a:gd name="T101" fmla="*/ 421 w 421"/>
                <a:gd name="T102" fmla="*/ 418 h 4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418">
                  <a:moveTo>
                    <a:pt x="0" y="413"/>
                  </a:moveTo>
                  <a:lnTo>
                    <a:pt x="9" y="418"/>
                  </a:lnTo>
                  <a:lnTo>
                    <a:pt x="23" y="413"/>
                  </a:lnTo>
                  <a:lnTo>
                    <a:pt x="46" y="404"/>
                  </a:lnTo>
                  <a:lnTo>
                    <a:pt x="79" y="386"/>
                  </a:lnTo>
                  <a:lnTo>
                    <a:pt x="111" y="358"/>
                  </a:lnTo>
                  <a:lnTo>
                    <a:pt x="148" y="331"/>
                  </a:lnTo>
                  <a:lnTo>
                    <a:pt x="190" y="294"/>
                  </a:lnTo>
                  <a:lnTo>
                    <a:pt x="231" y="252"/>
                  </a:lnTo>
                  <a:lnTo>
                    <a:pt x="278" y="211"/>
                  </a:lnTo>
                  <a:lnTo>
                    <a:pt x="315" y="170"/>
                  </a:lnTo>
                  <a:lnTo>
                    <a:pt x="347" y="133"/>
                  </a:lnTo>
                  <a:lnTo>
                    <a:pt x="375" y="96"/>
                  </a:lnTo>
                  <a:lnTo>
                    <a:pt x="398" y="64"/>
                  </a:lnTo>
                  <a:lnTo>
                    <a:pt x="416" y="41"/>
                  </a:lnTo>
                  <a:lnTo>
                    <a:pt x="421" y="18"/>
                  </a:lnTo>
                  <a:lnTo>
                    <a:pt x="421" y="4"/>
                  </a:lnTo>
                  <a:lnTo>
                    <a:pt x="416" y="0"/>
                  </a:lnTo>
                  <a:lnTo>
                    <a:pt x="398" y="4"/>
                  </a:lnTo>
                  <a:lnTo>
                    <a:pt x="375" y="18"/>
                  </a:lnTo>
                  <a:lnTo>
                    <a:pt x="347" y="36"/>
                  </a:lnTo>
                  <a:lnTo>
                    <a:pt x="310" y="59"/>
                  </a:lnTo>
                  <a:lnTo>
                    <a:pt x="273" y="92"/>
                  </a:lnTo>
                  <a:lnTo>
                    <a:pt x="231" y="124"/>
                  </a:lnTo>
                  <a:lnTo>
                    <a:pt x="190" y="165"/>
                  </a:lnTo>
                  <a:lnTo>
                    <a:pt x="148" y="207"/>
                  </a:lnTo>
                  <a:lnTo>
                    <a:pt x="111" y="248"/>
                  </a:lnTo>
                  <a:lnTo>
                    <a:pt x="74" y="285"/>
                  </a:lnTo>
                  <a:lnTo>
                    <a:pt x="46" y="321"/>
                  </a:lnTo>
                  <a:lnTo>
                    <a:pt x="23" y="354"/>
                  </a:lnTo>
                  <a:lnTo>
                    <a:pt x="9" y="381"/>
                  </a:lnTo>
                  <a:lnTo>
                    <a:pt x="0" y="400"/>
                  </a:lnTo>
                  <a:lnTo>
                    <a:pt x="0" y="413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151" y="9190"/>
              <a:ext cx="260" cy="207"/>
            </a:xfrm>
            <a:custGeom>
              <a:avLst/>
              <a:gdLst>
                <a:gd name="T0" fmla="*/ 246 w 260"/>
                <a:gd name="T1" fmla="*/ 0 h 207"/>
                <a:gd name="T2" fmla="*/ 246 w 260"/>
                <a:gd name="T3" fmla="*/ 0 h 207"/>
                <a:gd name="T4" fmla="*/ 199 w 260"/>
                <a:gd name="T5" fmla="*/ 41 h 207"/>
                <a:gd name="T6" fmla="*/ 162 w 260"/>
                <a:gd name="T7" fmla="*/ 78 h 207"/>
                <a:gd name="T8" fmla="*/ 125 w 260"/>
                <a:gd name="T9" fmla="*/ 106 h 207"/>
                <a:gd name="T10" fmla="*/ 93 w 260"/>
                <a:gd name="T11" fmla="*/ 129 h 207"/>
                <a:gd name="T12" fmla="*/ 65 w 260"/>
                <a:gd name="T13" fmla="*/ 147 h 207"/>
                <a:gd name="T14" fmla="*/ 42 w 260"/>
                <a:gd name="T15" fmla="*/ 156 h 207"/>
                <a:gd name="T16" fmla="*/ 33 w 260"/>
                <a:gd name="T17" fmla="*/ 161 h 207"/>
                <a:gd name="T18" fmla="*/ 37 w 260"/>
                <a:gd name="T19" fmla="*/ 166 h 207"/>
                <a:gd name="T20" fmla="*/ 0 w 260"/>
                <a:gd name="T21" fmla="*/ 193 h 207"/>
                <a:gd name="T22" fmla="*/ 23 w 260"/>
                <a:gd name="T23" fmla="*/ 207 h 207"/>
                <a:gd name="T24" fmla="*/ 47 w 260"/>
                <a:gd name="T25" fmla="*/ 202 h 207"/>
                <a:gd name="T26" fmla="*/ 70 w 260"/>
                <a:gd name="T27" fmla="*/ 193 h 207"/>
                <a:gd name="T28" fmla="*/ 102 w 260"/>
                <a:gd name="T29" fmla="*/ 170 h 207"/>
                <a:gd name="T30" fmla="*/ 139 w 260"/>
                <a:gd name="T31" fmla="*/ 147 h 207"/>
                <a:gd name="T32" fmla="*/ 176 w 260"/>
                <a:gd name="T33" fmla="*/ 115 h 207"/>
                <a:gd name="T34" fmla="*/ 218 w 260"/>
                <a:gd name="T35" fmla="*/ 78 h 207"/>
                <a:gd name="T36" fmla="*/ 260 w 260"/>
                <a:gd name="T37" fmla="*/ 37 h 207"/>
                <a:gd name="T38" fmla="*/ 260 w 260"/>
                <a:gd name="T39" fmla="*/ 37 h 207"/>
                <a:gd name="T40" fmla="*/ 246 w 260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07"/>
                <a:gd name="T65" fmla="*/ 260 w 26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07">
                  <a:moveTo>
                    <a:pt x="246" y="0"/>
                  </a:moveTo>
                  <a:lnTo>
                    <a:pt x="246" y="0"/>
                  </a:lnTo>
                  <a:lnTo>
                    <a:pt x="199" y="41"/>
                  </a:lnTo>
                  <a:lnTo>
                    <a:pt x="162" y="78"/>
                  </a:lnTo>
                  <a:lnTo>
                    <a:pt x="125" y="106"/>
                  </a:lnTo>
                  <a:lnTo>
                    <a:pt x="93" y="129"/>
                  </a:lnTo>
                  <a:lnTo>
                    <a:pt x="65" y="147"/>
                  </a:lnTo>
                  <a:lnTo>
                    <a:pt x="42" y="156"/>
                  </a:lnTo>
                  <a:lnTo>
                    <a:pt x="33" y="161"/>
                  </a:lnTo>
                  <a:lnTo>
                    <a:pt x="37" y="166"/>
                  </a:lnTo>
                  <a:lnTo>
                    <a:pt x="0" y="193"/>
                  </a:lnTo>
                  <a:lnTo>
                    <a:pt x="23" y="207"/>
                  </a:lnTo>
                  <a:lnTo>
                    <a:pt x="47" y="202"/>
                  </a:lnTo>
                  <a:lnTo>
                    <a:pt x="70" y="193"/>
                  </a:lnTo>
                  <a:lnTo>
                    <a:pt x="102" y="170"/>
                  </a:lnTo>
                  <a:lnTo>
                    <a:pt x="139" y="147"/>
                  </a:lnTo>
                  <a:lnTo>
                    <a:pt x="176" y="115"/>
                  </a:lnTo>
                  <a:lnTo>
                    <a:pt x="218" y="78"/>
                  </a:lnTo>
                  <a:lnTo>
                    <a:pt x="260" y="3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7397" y="8946"/>
              <a:ext cx="213" cy="281"/>
            </a:xfrm>
            <a:custGeom>
              <a:avLst/>
              <a:gdLst>
                <a:gd name="T0" fmla="*/ 180 w 213"/>
                <a:gd name="T1" fmla="*/ 33 h 281"/>
                <a:gd name="T2" fmla="*/ 180 w 213"/>
                <a:gd name="T3" fmla="*/ 33 h 281"/>
                <a:gd name="T4" fmla="*/ 180 w 213"/>
                <a:gd name="T5" fmla="*/ 28 h 281"/>
                <a:gd name="T6" fmla="*/ 171 w 213"/>
                <a:gd name="T7" fmla="*/ 42 h 281"/>
                <a:gd name="T8" fmla="*/ 157 w 213"/>
                <a:gd name="T9" fmla="*/ 65 h 281"/>
                <a:gd name="T10" fmla="*/ 139 w 213"/>
                <a:gd name="T11" fmla="*/ 92 h 281"/>
                <a:gd name="T12" fmla="*/ 111 w 213"/>
                <a:gd name="T13" fmla="*/ 129 h 281"/>
                <a:gd name="T14" fmla="*/ 78 w 213"/>
                <a:gd name="T15" fmla="*/ 166 h 281"/>
                <a:gd name="T16" fmla="*/ 37 w 213"/>
                <a:gd name="T17" fmla="*/ 207 h 281"/>
                <a:gd name="T18" fmla="*/ 0 w 213"/>
                <a:gd name="T19" fmla="*/ 244 h 281"/>
                <a:gd name="T20" fmla="*/ 14 w 213"/>
                <a:gd name="T21" fmla="*/ 281 h 281"/>
                <a:gd name="T22" fmla="*/ 60 w 213"/>
                <a:gd name="T23" fmla="*/ 239 h 281"/>
                <a:gd name="T24" fmla="*/ 97 w 213"/>
                <a:gd name="T25" fmla="*/ 198 h 281"/>
                <a:gd name="T26" fmla="*/ 134 w 213"/>
                <a:gd name="T27" fmla="*/ 157 h 281"/>
                <a:gd name="T28" fmla="*/ 162 w 213"/>
                <a:gd name="T29" fmla="*/ 120 h 281"/>
                <a:gd name="T30" fmla="*/ 185 w 213"/>
                <a:gd name="T31" fmla="*/ 88 h 281"/>
                <a:gd name="T32" fmla="*/ 203 w 213"/>
                <a:gd name="T33" fmla="*/ 60 h 281"/>
                <a:gd name="T34" fmla="*/ 213 w 213"/>
                <a:gd name="T35" fmla="*/ 33 h 281"/>
                <a:gd name="T36" fmla="*/ 213 w 213"/>
                <a:gd name="T37" fmla="*/ 0 h 281"/>
                <a:gd name="T38" fmla="*/ 213 w 213"/>
                <a:gd name="T39" fmla="*/ 0 h 281"/>
                <a:gd name="T40" fmla="*/ 180 w 213"/>
                <a:gd name="T41" fmla="*/ 33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281"/>
                <a:gd name="T65" fmla="*/ 213 w 213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281">
                  <a:moveTo>
                    <a:pt x="180" y="33"/>
                  </a:moveTo>
                  <a:lnTo>
                    <a:pt x="180" y="33"/>
                  </a:lnTo>
                  <a:lnTo>
                    <a:pt x="180" y="28"/>
                  </a:lnTo>
                  <a:lnTo>
                    <a:pt x="171" y="42"/>
                  </a:lnTo>
                  <a:lnTo>
                    <a:pt x="157" y="65"/>
                  </a:lnTo>
                  <a:lnTo>
                    <a:pt x="139" y="92"/>
                  </a:lnTo>
                  <a:lnTo>
                    <a:pt x="111" y="129"/>
                  </a:lnTo>
                  <a:lnTo>
                    <a:pt x="78" y="166"/>
                  </a:lnTo>
                  <a:lnTo>
                    <a:pt x="37" y="207"/>
                  </a:lnTo>
                  <a:lnTo>
                    <a:pt x="0" y="244"/>
                  </a:lnTo>
                  <a:lnTo>
                    <a:pt x="14" y="281"/>
                  </a:lnTo>
                  <a:lnTo>
                    <a:pt x="60" y="239"/>
                  </a:lnTo>
                  <a:lnTo>
                    <a:pt x="97" y="198"/>
                  </a:lnTo>
                  <a:lnTo>
                    <a:pt x="134" y="157"/>
                  </a:lnTo>
                  <a:lnTo>
                    <a:pt x="162" y="120"/>
                  </a:lnTo>
                  <a:lnTo>
                    <a:pt x="185" y="88"/>
                  </a:lnTo>
                  <a:lnTo>
                    <a:pt x="203" y="60"/>
                  </a:lnTo>
                  <a:lnTo>
                    <a:pt x="213" y="33"/>
                  </a:lnTo>
                  <a:lnTo>
                    <a:pt x="213" y="0"/>
                  </a:lnTo>
                  <a:lnTo>
                    <a:pt x="180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7350" y="8933"/>
              <a:ext cx="260" cy="207"/>
            </a:xfrm>
            <a:custGeom>
              <a:avLst/>
              <a:gdLst>
                <a:gd name="T0" fmla="*/ 19 w 260"/>
                <a:gd name="T1" fmla="*/ 207 h 207"/>
                <a:gd name="T2" fmla="*/ 19 w 260"/>
                <a:gd name="T3" fmla="*/ 207 h 207"/>
                <a:gd name="T4" fmla="*/ 61 w 260"/>
                <a:gd name="T5" fmla="*/ 165 h 207"/>
                <a:gd name="T6" fmla="*/ 102 w 260"/>
                <a:gd name="T7" fmla="*/ 133 h 207"/>
                <a:gd name="T8" fmla="*/ 139 w 260"/>
                <a:gd name="T9" fmla="*/ 101 h 207"/>
                <a:gd name="T10" fmla="*/ 172 w 260"/>
                <a:gd name="T11" fmla="*/ 78 h 207"/>
                <a:gd name="T12" fmla="*/ 199 w 260"/>
                <a:gd name="T13" fmla="*/ 59 h 207"/>
                <a:gd name="T14" fmla="*/ 218 w 260"/>
                <a:gd name="T15" fmla="*/ 50 h 207"/>
                <a:gd name="T16" fmla="*/ 227 w 260"/>
                <a:gd name="T17" fmla="*/ 50 h 207"/>
                <a:gd name="T18" fmla="*/ 227 w 260"/>
                <a:gd name="T19" fmla="*/ 46 h 207"/>
                <a:gd name="T20" fmla="*/ 260 w 260"/>
                <a:gd name="T21" fmla="*/ 13 h 207"/>
                <a:gd name="T22" fmla="*/ 241 w 260"/>
                <a:gd name="T23" fmla="*/ 0 h 207"/>
                <a:gd name="T24" fmla="*/ 218 w 260"/>
                <a:gd name="T25" fmla="*/ 4 h 207"/>
                <a:gd name="T26" fmla="*/ 190 w 260"/>
                <a:gd name="T27" fmla="*/ 18 h 207"/>
                <a:gd name="T28" fmla="*/ 158 w 260"/>
                <a:gd name="T29" fmla="*/ 36 h 207"/>
                <a:gd name="T30" fmla="*/ 125 w 260"/>
                <a:gd name="T31" fmla="*/ 64 h 207"/>
                <a:gd name="T32" fmla="*/ 88 w 260"/>
                <a:gd name="T33" fmla="*/ 92 h 207"/>
                <a:gd name="T34" fmla="*/ 47 w 260"/>
                <a:gd name="T35" fmla="*/ 128 h 207"/>
                <a:gd name="T36" fmla="*/ 0 w 260"/>
                <a:gd name="T37" fmla="*/ 170 h 207"/>
                <a:gd name="T38" fmla="*/ 0 w 260"/>
                <a:gd name="T39" fmla="*/ 170 h 207"/>
                <a:gd name="T40" fmla="*/ 19 w 260"/>
                <a:gd name="T41" fmla="*/ 207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07"/>
                <a:gd name="T65" fmla="*/ 260 w 26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07">
                  <a:moveTo>
                    <a:pt x="19" y="207"/>
                  </a:moveTo>
                  <a:lnTo>
                    <a:pt x="19" y="207"/>
                  </a:lnTo>
                  <a:lnTo>
                    <a:pt x="61" y="165"/>
                  </a:lnTo>
                  <a:lnTo>
                    <a:pt x="102" y="133"/>
                  </a:lnTo>
                  <a:lnTo>
                    <a:pt x="139" y="101"/>
                  </a:lnTo>
                  <a:lnTo>
                    <a:pt x="172" y="78"/>
                  </a:lnTo>
                  <a:lnTo>
                    <a:pt x="199" y="59"/>
                  </a:lnTo>
                  <a:lnTo>
                    <a:pt x="218" y="50"/>
                  </a:lnTo>
                  <a:lnTo>
                    <a:pt x="227" y="50"/>
                  </a:lnTo>
                  <a:lnTo>
                    <a:pt x="227" y="46"/>
                  </a:lnTo>
                  <a:lnTo>
                    <a:pt x="260" y="13"/>
                  </a:lnTo>
                  <a:lnTo>
                    <a:pt x="241" y="0"/>
                  </a:lnTo>
                  <a:lnTo>
                    <a:pt x="218" y="4"/>
                  </a:lnTo>
                  <a:lnTo>
                    <a:pt x="190" y="18"/>
                  </a:lnTo>
                  <a:lnTo>
                    <a:pt x="158" y="36"/>
                  </a:lnTo>
                  <a:lnTo>
                    <a:pt x="125" y="64"/>
                  </a:lnTo>
                  <a:lnTo>
                    <a:pt x="88" y="92"/>
                  </a:lnTo>
                  <a:lnTo>
                    <a:pt x="47" y="128"/>
                  </a:lnTo>
                  <a:lnTo>
                    <a:pt x="0" y="170"/>
                  </a:lnTo>
                  <a:lnTo>
                    <a:pt x="19" y="2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7151" y="9103"/>
              <a:ext cx="218" cy="280"/>
            </a:xfrm>
            <a:custGeom>
              <a:avLst/>
              <a:gdLst>
                <a:gd name="T0" fmla="*/ 37 w 218"/>
                <a:gd name="T1" fmla="*/ 253 h 280"/>
                <a:gd name="T2" fmla="*/ 37 w 218"/>
                <a:gd name="T3" fmla="*/ 253 h 280"/>
                <a:gd name="T4" fmla="*/ 37 w 218"/>
                <a:gd name="T5" fmla="*/ 257 h 280"/>
                <a:gd name="T6" fmla="*/ 42 w 218"/>
                <a:gd name="T7" fmla="*/ 243 h 280"/>
                <a:gd name="T8" fmla="*/ 56 w 218"/>
                <a:gd name="T9" fmla="*/ 220 h 280"/>
                <a:gd name="T10" fmla="*/ 79 w 218"/>
                <a:gd name="T11" fmla="*/ 188 h 280"/>
                <a:gd name="T12" fmla="*/ 107 w 218"/>
                <a:gd name="T13" fmla="*/ 156 h 280"/>
                <a:gd name="T14" fmla="*/ 139 w 218"/>
                <a:gd name="T15" fmla="*/ 119 h 280"/>
                <a:gd name="T16" fmla="*/ 176 w 218"/>
                <a:gd name="T17" fmla="*/ 78 h 280"/>
                <a:gd name="T18" fmla="*/ 218 w 218"/>
                <a:gd name="T19" fmla="*/ 37 h 280"/>
                <a:gd name="T20" fmla="*/ 199 w 218"/>
                <a:gd name="T21" fmla="*/ 0 h 280"/>
                <a:gd name="T22" fmla="*/ 158 w 218"/>
                <a:gd name="T23" fmla="*/ 41 h 280"/>
                <a:gd name="T24" fmla="*/ 116 w 218"/>
                <a:gd name="T25" fmla="*/ 82 h 280"/>
                <a:gd name="T26" fmla="*/ 84 w 218"/>
                <a:gd name="T27" fmla="*/ 124 h 280"/>
                <a:gd name="T28" fmla="*/ 51 w 218"/>
                <a:gd name="T29" fmla="*/ 161 h 280"/>
                <a:gd name="T30" fmla="*/ 28 w 218"/>
                <a:gd name="T31" fmla="*/ 193 h 280"/>
                <a:gd name="T32" fmla="*/ 14 w 218"/>
                <a:gd name="T33" fmla="*/ 225 h 280"/>
                <a:gd name="T34" fmla="*/ 0 w 218"/>
                <a:gd name="T35" fmla="*/ 253 h 280"/>
                <a:gd name="T36" fmla="*/ 0 w 218"/>
                <a:gd name="T37" fmla="*/ 280 h 280"/>
                <a:gd name="T38" fmla="*/ 0 w 218"/>
                <a:gd name="T39" fmla="*/ 280 h 280"/>
                <a:gd name="T40" fmla="*/ 37 w 218"/>
                <a:gd name="T41" fmla="*/ 253 h 2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8"/>
                <a:gd name="T64" fmla="*/ 0 h 280"/>
                <a:gd name="T65" fmla="*/ 218 w 218"/>
                <a:gd name="T66" fmla="*/ 280 h 2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8" h="280">
                  <a:moveTo>
                    <a:pt x="37" y="253"/>
                  </a:moveTo>
                  <a:lnTo>
                    <a:pt x="37" y="253"/>
                  </a:lnTo>
                  <a:lnTo>
                    <a:pt x="37" y="257"/>
                  </a:lnTo>
                  <a:lnTo>
                    <a:pt x="42" y="243"/>
                  </a:lnTo>
                  <a:lnTo>
                    <a:pt x="56" y="220"/>
                  </a:lnTo>
                  <a:lnTo>
                    <a:pt x="79" y="188"/>
                  </a:lnTo>
                  <a:lnTo>
                    <a:pt x="107" y="156"/>
                  </a:lnTo>
                  <a:lnTo>
                    <a:pt x="139" y="119"/>
                  </a:lnTo>
                  <a:lnTo>
                    <a:pt x="176" y="78"/>
                  </a:lnTo>
                  <a:lnTo>
                    <a:pt x="218" y="37"/>
                  </a:lnTo>
                  <a:lnTo>
                    <a:pt x="199" y="0"/>
                  </a:lnTo>
                  <a:lnTo>
                    <a:pt x="158" y="41"/>
                  </a:lnTo>
                  <a:lnTo>
                    <a:pt x="116" y="82"/>
                  </a:lnTo>
                  <a:lnTo>
                    <a:pt x="84" y="124"/>
                  </a:lnTo>
                  <a:lnTo>
                    <a:pt x="51" y="161"/>
                  </a:lnTo>
                  <a:lnTo>
                    <a:pt x="28" y="193"/>
                  </a:lnTo>
                  <a:lnTo>
                    <a:pt x="14" y="225"/>
                  </a:lnTo>
                  <a:lnTo>
                    <a:pt x="0" y="253"/>
                  </a:lnTo>
                  <a:lnTo>
                    <a:pt x="0" y="280"/>
                  </a:lnTo>
                  <a:lnTo>
                    <a:pt x="37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994" y="9071"/>
              <a:ext cx="403" cy="386"/>
            </a:xfrm>
            <a:custGeom>
              <a:avLst/>
              <a:gdLst>
                <a:gd name="T0" fmla="*/ 0 w 403"/>
                <a:gd name="T1" fmla="*/ 381 h 386"/>
                <a:gd name="T2" fmla="*/ 5 w 403"/>
                <a:gd name="T3" fmla="*/ 386 h 386"/>
                <a:gd name="T4" fmla="*/ 23 w 403"/>
                <a:gd name="T5" fmla="*/ 386 h 386"/>
                <a:gd name="T6" fmla="*/ 46 w 403"/>
                <a:gd name="T7" fmla="*/ 372 h 386"/>
                <a:gd name="T8" fmla="*/ 69 w 403"/>
                <a:gd name="T9" fmla="*/ 358 h 386"/>
                <a:gd name="T10" fmla="*/ 102 w 403"/>
                <a:gd name="T11" fmla="*/ 335 h 386"/>
                <a:gd name="T12" fmla="*/ 139 w 403"/>
                <a:gd name="T13" fmla="*/ 308 h 386"/>
                <a:gd name="T14" fmla="*/ 180 w 403"/>
                <a:gd name="T15" fmla="*/ 275 h 386"/>
                <a:gd name="T16" fmla="*/ 217 w 403"/>
                <a:gd name="T17" fmla="*/ 234 h 386"/>
                <a:gd name="T18" fmla="*/ 259 w 403"/>
                <a:gd name="T19" fmla="*/ 197 h 386"/>
                <a:gd name="T20" fmla="*/ 296 w 403"/>
                <a:gd name="T21" fmla="*/ 160 h 386"/>
                <a:gd name="T22" fmla="*/ 329 w 403"/>
                <a:gd name="T23" fmla="*/ 124 h 386"/>
                <a:gd name="T24" fmla="*/ 356 w 403"/>
                <a:gd name="T25" fmla="*/ 92 h 386"/>
                <a:gd name="T26" fmla="*/ 379 w 403"/>
                <a:gd name="T27" fmla="*/ 59 h 386"/>
                <a:gd name="T28" fmla="*/ 393 w 403"/>
                <a:gd name="T29" fmla="*/ 36 h 386"/>
                <a:gd name="T30" fmla="*/ 403 w 403"/>
                <a:gd name="T31" fmla="*/ 18 h 386"/>
                <a:gd name="T32" fmla="*/ 403 w 403"/>
                <a:gd name="T33" fmla="*/ 4 h 386"/>
                <a:gd name="T34" fmla="*/ 393 w 403"/>
                <a:gd name="T35" fmla="*/ 0 h 386"/>
                <a:gd name="T36" fmla="*/ 375 w 403"/>
                <a:gd name="T37" fmla="*/ 4 h 386"/>
                <a:gd name="T38" fmla="*/ 356 w 403"/>
                <a:gd name="T39" fmla="*/ 13 h 386"/>
                <a:gd name="T40" fmla="*/ 329 w 403"/>
                <a:gd name="T41" fmla="*/ 32 h 386"/>
                <a:gd name="T42" fmla="*/ 296 w 403"/>
                <a:gd name="T43" fmla="*/ 55 h 386"/>
                <a:gd name="T44" fmla="*/ 259 w 403"/>
                <a:gd name="T45" fmla="*/ 82 h 386"/>
                <a:gd name="T46" fmla="*/ 222 w 403"/>
                <a:gd name="T47" fmla="*/ 114 h 386"/>
                <a:gd name="T48" fmla="*/ 180 w 403"/>
                <a:gd name="T49" fmla="*/ 151 h 386"/>
                <a:gd name="T50" fmla="*/ 139 w 403"/>
                <a:gd name="T51" fmla="*/ 188 h 386"/>
                <a:gd name="T52" fmla="*/ 102 w 403"/>
                <a:gd name="T53" fmla="*/ 229 h 386"/>
                <a:gd name="T54" fmla="*/ 69 w 403"/>
                <a:gd name="T55" fmla="*/ 262 h 386"/>
                <a:gd name="T56" fmla="*/ 42 w 403"/>
                <a:gd name="T57" fmla="*/ 298 h 386"/>
                <a:gd name="T58" fmla="*/ 23 w 403"/>
                <a:gd name="T59" fmla="*/ 326 h 386"/>
                <a:gd name="T60" fmla="*/ 5 w 403"/>
                <a:gd name="T61" fmla="*/ 349 h 386"/>
                <a:gd name="T62" fmla="*/ 0 w 403"/>
                <a:gd name="T63" fmla="*/ 372 h 386"/>
                <a:gd name="T64" fmla="*/ 0 w 403"/>
                <a:gd name="T65" fmla="*/ 381 h 3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386"/>
                <a:gd name="T101" fmla="*/ 403 w 403"/>
                <a:gd name="T102" fmla="*/ 386 h 3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386">
                  <a:moveTo>
                    <a:pt x="0" y="381"/>
                  </a:moveTo>
                  <a:lnTo>
                    <a:pt x="5" y="386"/>
                  </a:lnTo>
                  <a:lnTo>
                    <a:pt x="23" y="386"/>
                  </a:lnTo>
                  <a:lnTo>
                    <a:pt x="46" y="372"/>
                  </a:lnTo>
                  <a:lnTo>
                    <a:pt x="69" y="358"/>
                  </a:lnTo>
                  <a:lnTo>
                    <a:pt x="102" y="335"/>
                  </a:lnTo>
                  <a:lnTo>
                    <a:pt x="139" y="308"/>
                  </a:lnTo>
                  <a:lnTo>
                    <a:pt x="180" y="275"/>
                  </a:lnTo>
                  <a:lnTo>
                    <a:pt x="217" y="234"/>
                  </a:lnTo>
                  <a:lnTo>
                    <a:pt x="259" y="197"/>
                  </a:lnTo>
                  <a:lnTo>
                    <a:pt x="296" y="160"/>
                  </a:lnTo>
                  <a:lnTo>
                    <a:pt x="329" y="124"/>
                  </a:lnTo>
                  <a:lnTo>
                    <a:pt x="356" y="92"/>
                  </a:lnTo>
                  <a:lnTo>
                    <a:pt x="379" y="59"/>
                  </a:lnTo>
                  <a:lnTo>
                    <a:pt x="393" y="36"/>
                  </a:lnTo>
                  <a:lnTo>
                    <a:pt x="403" y="18"/>
                  </a:lnTo>
                  <a:lnTo>
                    <a:pt x="403" y="4"/>
                  </a:lnTo>
                  <a:lnTo>
                    <a:pt x="393" y="0"/>
                  </a:lnTo>
                  <a:lnTo>
                    <a:pt x="375" y="4"/>
                  </a:lnTo>
                  <a:lnTo>
                    <a:pt x="356" y="13"/>
                  </a:lnTo>
                  <a:lnTo>
                    <a:pt x="329" y="32"/>
                  </a:lnTo>
                  <a:lnTo>
                    <a:pt x="296" y="55"/>
                  </a:lnTo>
                  <a:lnTo>
                    <a:pt x="259" y="82"/>
                  </a:lnTo>
                  <a:lnTo>
                    <a:pt x="222" y="114"/>
                  </a:lnTo>
                  <a:lnTo>
                    <a:pt x="180" y="151"/>
                  </a:lnTo>
                  <a:lnTo>
                    <a:pt x="139" y="188"/>
                  </a:lnTo>
                  <a:lnTo>
                    <a:pt x="102" y="229"/>
                  </a:lnTo>
                  <a:lnTo>
                    <a:pt x="69" y="262"/>
                  </a:lnTo>
                  <a:lnTo>
                    <a:pt x="42" y="298"/>
                  </a:lnTo>
                  <a:lnTo>
                    <a:pt x="23" y="326"/>
                  </a:lnTo>
                  <a:lnTo>
                    <a:pt x="5" y="349"/>
                  </a:lnTo>
                  <a:lnTo>
                    <a:pt x="0" y="372"/>
                  </a:lnTo>
                  <a:lnTo>
                    <a:pt x="0" y="381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975" y="9291"/>
              <a:ext cx="246" cy="189"/>
            </a:xfrm>
            <a:custGeom>
              <a:avLst/>
              <a:gdLst>
                <a:gd name="T0" fmla="*/ 232 w 246"/>
                <a:gd name="T1" fmla="*/ 0 h 189"/>
                <a:gd name="T2" fmla="*/ 232 w 246"/>
                <a:gd name="T3" fmla="*/ 0 h 189"/>
                <a:gd name="T4" fmla="*/ 190 w 246"/>
                <a:gd name="T5" fmla="*/ 32 h 189"/>
                <a:gd name="T6" fmla="*/ 153 w 246"/>
                <a:gd name="T7" fmla="*/ 65 h 189"/>
                <a:gd name="T8" fmla="*/ 116 w 246"/>
                <a:gd name="T9" fmla="*/ 92 h 189"/>
                <a:gd name="T10" fmla="*/ 84 w 246"/>
                <a:gd name="T11" fmla="*/ 115 h 189"/>
                <a:gd name="T12" fmla="*/ 61 w 246"/>
                <a:gd name="T13" fmla="*/ 134 h 189"/>
                <a:gd name="T14" fmla="*/ 42 w 246"/>
                <a:gd name="T15" fmla="*/ 143 h 189"/>
                <a:gd name="T16" fmla="*/ 33 w 246"/>
                <a:gd name="T17" fmla="*/ 143 h 189"/>
                <a:gd name="T18" fmla="*/ 33 w 246"/>
                <a:gd name="T19" fmla="*/ 147 h 189"/>
                <a:gd name="T20" fmla="*/ 0 w 246"/>
                <a:gd name="T21" fmla="*/ 179 h 189"/>
                <a:gd name="T22" fmla="*/ 19 w 246"/>
                <a:gd name="T23" fmla="*/ 189 h 189"/>
                <a:gd name="T24" fmla="*/ 42 w 246"/>
                <a:gd name="T25" fmla="*/ 189 h 189"/>
                <a:gd name="T26" fmla="*/ 65 w 246"/>
                <a:gd name="T27" fmla="*/ 175 h 189"/>
                <a:gd name="T28" fmla="*/ 98 w 246"/>
                <a:gd name="T29" fmla="*/ 156 h 189"/>
                <a:gd name="T30" fmla="*/ 130 w 246"/>
                <a:gd name="T31" fmla="*/ 134 h 189"/>
                <a:gd name="T32" fmla="*/ 167 w 246"/>
                <a:gd name="T33" fmla="*/ 106 h 189"/>
                <a:gd name="T34" fmla="*/ 204 w 246"/>
                <a:gd name="T35" fmla="*/ 74 h 189"/>
                <a:gd name="T36" fmla="*/ 246 w 246"/>
                <a:gd name="T37" fmla="*/ 32 h 189"/>
                <a:gd name="T38" fmla="*/ 246 w 246"/>
                <a:gd name="T39" fmla="*/ 32 h 189"/>
                <a:gd name="T40" fmla="*/ 232 w 246"/>
                <a:gd name="T41" fmla="*/ 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189"/>
                <a:gd name="T65" fmla="*/ 246 w 246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189">
                  <a:moveTo>
                    <a:pt x="232" y="0"/>
                  </a:moveTo>
                  <a:lnTo>
                    <a:pt x="232" y="0"/>
                  </a:lnTo>
                  <a:lnTo>
                    <a:pt x="190" y="32"/>
                  </a:lnTo>
                  <a:lnTo>
                    <a:pt x="153" y="65"/>
                  </a:lnTo>
                  <a:lnTo>
                    <a:pt x="116" y="92"/>
                  </a:lnTo>
                  <a:lnTo>
                    <a:pt x="84" y="115"/>
                  </a:lnTo>
                  <a:lnTo>
                    <a:pt x="61" y="134"/>
                  </a:lnTo>
                  <a:lnTo>
                    <a:pt x="42" y="143"/>
                  </a:lnTo>
                  <a:lnTo>
                    <a:pt x="33" y="143"/>
                  </a:lnTo>
                  <a:lnTo>
                    <a:pt x="33" y="147"/>
                  </a:lnTo>
                  <a:lnTo>
                    <a:pt x="0" y="179"/>
                  </a:lnTo>
                  <a:lnTo>
                    <a:pt x="19" y="189"/>
                  </a:lnTo>
                  <a:lnTo>
                    <a:pt x="42" y="189"/>
                  </a:lnTo>
                  <a:lnTo>
                    <a:pt x="65" y="175"/>
                  </a:lnTo>
                  <a:lnTo>
                    <a:pt x="98" y="156"/>
                  </a:lnTo>
                  <a:lnTo>
                    <a:pt x="130" y="134"/>
                  </a:lnTo>
                  <a:lnTo>
                    <a:pt x="167" y="106"/>
                  </a:lnTo>
                  <a:lnTo>
                    <a:pt x="204" y="74"/>
                  </a:lnTo>
                  <a:lnTo>
                    <a:pt x="246" y="32"/>
                  </a:lnTo>
                  <a:lnTo>
                    <a:pt x="232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207" y="9061"/>
              <a:ext cx="204" cy="262"/>
            </a:xfrm>
            <a:custGeom>
              <a:avLst/>
              <a:gdLst>
                <a:gd name="T0" fmla="*/ 171 w 204"/>
                <a:gd name="T1" fmla="*/ 33 h 262"/>
                <a:gd name="T2" fmla="*/ 171 w 204"/>
                <a:gd name="T3" fmla="*/ 33 h 262"/>
                <a:gd name="T4" fmla="*/ 171 w 204"/>
                <a:gd name="T5" fmla="*/ 28 h 262"/>
                <a:gd name="T6" fmla="*/ 166 w 204"/>
                <a:gd name="T7" fmla="*/ 37 h 262"/>
                <a:gd name="T8" fmla="*/ 153 w 204"/>
                <a:gd name="T9" fmla="*/ 60 h 262"/>
                <a:gd name="T10" fmla="*/ 129 w 204"/>
                <a:gd name="T11" fmla="*/ 88 h 262"/>
                <a:gd name="T12" fmla="*/ 106 w 204"/>
                <a:gd name="T13" fmla="*/ 120 h 262"/>
                <a:gd name="T14" fmla="*/ 74 w 204"/>
                <a:gd name="T15" fmla="*/ 152 h 262"/>
                <a:gd name="T16" fmla="*/ 37 w 204"/>
                <a:gd name="T17" fmla="*/ 189 h 262"/>
                <a:gd name="T18" fmla="*/ 0 w 204"/>
                <a:gd name="T19" fmla="*/ 230 h 262"/>
                <a:gd name="T20" fmla="*/ 14 w 204"/>
                <a:gd name="T21" fmla="*/ 262 h 262"/>
                <a:gd name="T22" fmla="*/ 55 w 204"/>
                <a:gd name="T23" fmla="*/ 226 h 262"/>
                <a:gd name="T24" fmla="*/ 92 w 204"/>
                <a:gd name="T25" fmla="*/ 189 h 262"/>
                <a:gd name="T26" fmla="*/ 125 w 204"/>
                <a:gd name="T27" fmla="*/ 152 h 262"/>
                <a:gd name="T28" fmla="*/ 153 w 204"/>
                <a:gd name="T29" fmla="*/ 115 h 262"/>
                <a:gd name="T30" fmla="*/ 176 w 204"/>
                <a:gd name="T31" fmla="*/ 83 h 262"/>
                <a:gd name="T32" fmla="*/ 194 w 204"/>
                <a:gd name="T33" fmla="*/ 56 h 262"/>
                <a:gd name="T34" fmla="*/ 204 w 204"/>
                <a:gd name="T35" fmla="*/ 33 h 262"/>
                <a:gd name="T36" fmla="*/ 204 w 204"/>
                <a:gd name="T37" fmla="*/ 0 h 262"/>
                <a:gd name="T38" fmla="*/ 204 w 204"/>
                <a:gd name="T39" fmla="*/ 0 h 262"/>
                <a:gd name="T40" fmla="*/ 171 w 204"/>
                <a:gd name="T41" fmla="*/ 33 h 2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262"/>
                <a:gd name="T65" fmla="*/ 204 w 204"/>
                <a:gd name="T66" fmla="*/ 262 h 2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262">
                  <a:moveTo>
                    <a:pt x="171" y="33"/>
                  </a:moveTo>
                  <a:lnTo>
                    <a:pt x="171" y="33"/>
                  </a:lnTo>
                  <a:lnTo>
                    <a:pt x="171" y="28"/>
                  </a:lnTo>
                  <a:lnTo>
                    <a:pt x="166" y="37"/>
                  </a:lnTo>
                  <a:lnTo>
                    <a:pt x="153" y="60"/>
                  </a:lnTo>
                  <a:lnTo>
                    <a:pt x="129" y="88"/>
                  </a:lnTo>
                  <a:lnTo>
                    <a:pt x="106" y="120"/>
                  </a:lnTo>
                  <a:lnTo>
                    <a:pt x="74" y="152"/>
                  </a:lnTo>
                  <a:lnTo>
                    <a:pt x="37" y="189"/>
                  </a:lnTo>
                  <a:lnTo>
                    <a:pt x="0" y="230"/>
                  </a:lnTo>
                  <a:lnTo>
                    <a:pt x="14" y="262"/>
                  </a:lnTo>
                  <a:lnTo>
                    <a:pt x="55" y="226"/>
                  </a:lnTo>
                  <a:lnTo>
                    <a:pt x="92" y="189"/>
                  </a:lnTo>
                  <a:lnTo>
                    <a:pt x="125" y="152"/>
                  </a:lnTo>
                  <a:lnTo>
                    <a:pt x="153" y="115"/>
                  </a:lnTo>
                  <a:lnTo>
                    <a:pt x="176" y="83"/>
                  </a:lnTo>
                  <a:lnTo>
                    <a:pt x="194" y="56"/>
                  </a:lnTo>
                  <a:lnTo>
                    <a:pt x="204" y="33"/>
                  </a:lnTo>
                  <a:lnTo>
                    <a:pt x="204" y="0"/>
                  </a:lnTo>
                  <a:lnTo>
                    <a:pt x="171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7165" y="9048"/>
              <a:ext cx="246" cy="193"/>
            </a:xfrm>
            <a:custGeom>
              <a:avLst/>
              <a:gdLst>
                <a:gd name="T0" fmla="*/ 19 w 246"/>
                <a:gd name="T1" fmla="*/ 193 h 193"/>
                <a:gd name="T2" fmla="*/ 19 w 246"/>
                <a:gd name="T3" fmla="*/ 193 h 193"/>
                <a:gd name="T4" fmla="*/ 56 w 246"/>
                <a:gd name="T5" fmla="*/ 156 h 193"/>
                <a:gd name="T6" fmla="*/ 97 w 246"/>
                <a:gd name="T7" fmla="*/ 124 h 193"/>
                <a:gd name="T8" fmla="*/ 130 w 246"/>
                <a:gd name="T9" fmla="*/ 96 h 193"/>
                <a:gd name="T10" fmla="*/ 162 w 246"/>
                <a:gd name="T11" fmla="*/ 73 h 193"/>
                <a:gd name="T12" fmla="*/ 190 w 246"/>
                <a:gd name="T13" fmla="*/ 59 h 193"/>
                <a:gd name="T14" fmla="*/ 208 w 246"/>
                <a:gd name="T15" fmla="*/ 50 h 193"/>
                <a:gd name="T16" fmla="*/ 218 w 246"/>
                <a:gd name="T17" fmla="*/ 50 h 193"/>
                <a:gd name="T18" fmla="*/ 213 w 246"/>
                <a:gd name="T19" fmla="*/ 46 h 193"/>
                <a:gd name="T20" fmla="*/ 246 w 246"/>
                <a:gd name="T21" fmla="*/ 13 h 193"/>
                <a:gd name="T22" fmla="*/ 227 w 246"/>
                <a:gd name="T23" fmla="*/ 0 h 193"/>
                <a:gd name="T24" fmla="*/ 204 w 246"/>
                <a:gd name="T25" fmla="*/ 4 h 193"/>
                <a:gd name="T26" fmla="*/ 181 w 246"/>
                <a:gd name="T27" fmla="*/ 13 h 193"/>
                <a:gd name="T28" fmla="*/ 153 w 246"/>
                <a:gd name="T29" fmla="*/ 32 h 193"/>
                <a:gd name="T30" fmla="*/ 116 w 246"/>
                <a:gd name="T31" fmla="*/ 55 h 193"/>
                <a:gd name="T32" fmla="*/ 79 w 246"/>
                <a:gd name="T33" fmla="*/ 87 h 193"/>
                <a:gd name="T34" fmla="*/ 42 w 246"/>
                <a:gd name="T35" fmla="*/ 119 h 193"/>
                <a:gd name="T36" fmla="*/ 0 w 246"/>
                <a:gd name="T37" fmla="*/ 156 h 193"/>
                <a:gd name="T38" fmla="*/ 0 w 246"/>
                <a:gd name="T39" fmla="*/ 156 h 193"/>
                <a:gd name="T40" fmla="*/ 19 w 246"/>
                <a:gd name="T41" fmla="*/ 193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193"/>
                <a:gd name="T65" fmla="*/ 246 w 246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193">
                  <a:moveTo>
                    <a:pt x="19" y="193"/>
                  </a:moveTo>
                  <a:lnTo>
                    <a:pt x="19" y="193"/>
                  </a:lnTo>
                  <a:lnTo>
                    <a:pt x="56" y="156"/>
                  </a:lnTo>
                  <a:lnTo>
                    <a:pt x="97" y="124"/>
                  </a:lnTo>
                  <a:lnTo>
                    <a:pt x="130" y="96"/>
                  </a:lnTo>
                  <a:lnTo>
                    <a:pt x="162" y="73"/>
                  </a:lnTo>
                  <a:lnTo>
                    <a:pt x="190" y="59"/>
                  </a:lnTo>
                  <a:lnTo>
                    <a:pt x="208" y="50"/>
                  </a:lnTo>
                  <a:lnTo>
                    <a:pt x="218" y="50"/>
                  </a:lnTo>
                  <a:lnTo>
                    <a:pt x="213" y="46"/>
                  </a:lnTo>
                  <a:lnTo>
                    <a:pt x="246" y="13"/>
                  </a:lnTo>
                  <a:lnTo>
                    <a:pt x="227" y="0"/>
                  </a:lnTo>
                  <a:lnTo>
                    <a:pt x="204" y="4"/>
                  </a:lnTo>
                  <a:lnTo>
                    <a:pt x="181" y="13"/>
                  </a:lnTo>
                  <a:lnTo>
                    <a:pt x="153" y="32"/>
                  </a:lnTo>
                  <a:lnTo>
                    <a:pt x="116" y="55"/>
                  </a:lnTo>
                  <a:lnTo>
                    <a:pt x="79" y="87"/>
                  </a:lnTo>
                  <a:lnTo>
                    <a:pt x="42" y="119"/>
                  </a:lnTo>
                  <a:lnTo>
                    <a:pt x="0" y="156"/>
                  </a:lnTo>
                  <a:lnTo>
                    <a:pt x="19" y="1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975" y="9204"/>
              <a:ext cx="209" cy="266"/>
            </a:xfrm>
            <a:custGeom>
              <a:avLst/>
              <a:gdLst>
                <a:gd name="T0" fmla="*/ 33 w 209"/>
                <a:gd name="T1" fmla="*/ 234 h 266"/>
                <a:gd name="T2" fmla="*/ 33 w 209"/>
                <a:gd name="T3" fmla="*/ 234 h 266"/>
                <a:gd name="T4" fmla="*/ 37 w 209"/>
                <a:gd name="T5" fmla="*/ 239 h 266"/>
                <a:gd name="T6" fmla="*/ 42 w 209"/>
                <a:gd name="T7" fmla="*/ 230 h 266"/>
                <a:gd name="T8" fmla="*/ 56 w 209"/>
                <a:gd name="T9" fmla="*/ 207 h 266"/>
                <a:gd name="T10" fmla="*/ 74 w 209"/>
                <a:gd name="T11" fmla="*/ 179 h 266"/>
                <a:gd name="T12" fmla="*/ 102 w 209"/>
                <a:gd name="T13" fmla="*/ 147 h 266"/>
                <a:gd name="T14" fmla="*/ 130 w 209"/>
                <a:gd name="T15" fmla="*/ 110 h 266"/>
                <a:gd name="T16" fmla="*/ 167 w 209"/>
                <a:gd name="T17" fmla="*/ 73 h 266"/>
                <a:gd name="T18" fmla="*/ 209 w 209"/>
                <a:gd name="T19" fmla="*/ 37 h 266"/>
                <a:gd name="T20" fmla="*/ 190 w 209"/>
                <a:gd name="T21" fmla="*/ 0 h 266"/>
                <a:gd name="T22" fmla="*/ 149 w 209"/>
                <a:gd name="T23" fmla="*/ 41 h 266"/>
                <a:gd name="T24" fmla="*/ 111 w 209"/>
                <a:gd name="T25" fmla="*/ 78 h 266"/>
                <a:gd name="T26" fmla="*/ 79 w 209"/>
                <a:gd name="T27" fmla="*/ 115 h 266"/>
                <a:gd name="T28" fmla="*/ 51 w 209"/>
                <a:gd name="T29" fmla="*/ 147 h 266"/>
                <a:gd name="T30" fmla="*/ 28 w 209"/>
                <a:gd name="T31" fmla="*/ 179 h 266"/>
                <a:gd name="T32" fmla="*/ 10 w 209"/>
                <a:gd name="T33" fmla="*/ 207 h 266"/>
                <a:gd name="T34" fmla="*/ 0 w 209"/>
                <a:gd name="T35" fmla="*/ 234 h 266"/>
                <a:gd name="T36" fmla="*/ 0 w 209"/>
                <a:gd name="T37" fmla="*/ 266 h 266"/>
                <a:gd name="T38" fmla="*/ 0 w 209"/>
                <a:gd name="T39" fmla="*/ 266 h 266"/>
                <a:gd name="T40" fmla="*/ 33 w 209"/>
                <a:gd name="T41" fmla="*/ 234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9"/>
                <a:gd name="T64" fmla="*/ 0 h 266"/>
                <a:gd name="T65" fmla="*/ 209 w 209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9" h="266">
                  <a:moveTo>
                    <a:pt x="33" y="234"/>
                  </a:moveTo>
                  <a:lnTo>
                    <a:pt x="33" y="234"/>
                  </a:lnTo>
                  <a:lnTo>
                    <a:pt x="37" y="239"/>
                  </a:lnTo>
                  <a:lnTo>
                    <a:pt x="42" y="230"/>
                  </a:lnTo>
                  <a:lnTo>
                    <a:pt x="56" y="207"/>
                  </a:lnTo>
                  <a:lnTo>
                    <a:pt x="74" y="179"/>
                  </a:lnTo>
                  <a:lnTo>
                    <a:pt x="102" y="147"/>
                  </a:lnTo>
                  <a:lnTo>
                    <a:pt x="130" y="110"/>
                  </a:lnTo>
                  <a:lnTo>
                    <a:pt x="167" y="73"/>
                  </a:lnTo>
                  <a:lnTo>
                    <a:pt x="209" y="37"/>
                  </a:lnTo>
                  <a:lnTo>
                    <a:pt x="190" y="0"/>
                  </a:lnTo>
                  <a:lnTo>
                    <a:pt x="149" y="41"/>
                  </a:lnTo>
                  <a:lnTo>
                    <a:pt x="111" y="78"/>
                  </a:lnTo>
                  <a:lnTo>
                    <a:pt x="79" y="115"/>
                  </a:lnTo>
                  <a:lnTo>
                    <a:pt x="51" y="147"/>
                  </a:lnTo>
                  <a:lnTo>
                    <a:pt x="28" y="179"/>
                  </a:lnTo>
                  <a:lnTo>
                    <a:pt x="10" y="207"/>
                  </a:lnTo>
                  <a:lnTo>
                    <a:pt x="0" y="234"/>
                  </a:lnTo>
                  <a:lnTo>
                    <a:pt x="0" y="266"/>
                  </a:lnTo>
                  <a:lnTo>
                    <a:pt x="33" y="2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174" y="9153"/>
              <a:ext cx="459" cy="230"/>
            </a:xfrm>
            <a:custGeom>
              <a:avLst/>
              <a:gdLst>
                <a:gd name="T0" fmla="*/ 0 w 459"/>
                <a:gd name="T1" fmla="*/ 216 h 230"/>
                <a:gd name="T2" fmla="*/ 5 w 459"/>
                <a:gd name="T3" fmla="*/ 226 h 230"/>
                <a:gd name="T4" fmla="*/ 19 w 459"/>
                <a:gd name="T5" fmla="*/ 230 h 230"/>
                <a:gd name="T6" fmla="*/ 37 w 459"/>
                <a:gd name="T7" fmla="*/ 230 h 230"/>
                <a:gd name="T8" fmla="*/ 70 w 459"/>
                <a:gd name="T9" fmla="*/ 226 h 230"/>
                <a:gd name="T10" fmla="*/ 102 w 459"/>
                <a:gd name="T11" fmla="*/ 221 h 230"/>
                <a:gd name="T12" fmla="*/ 144 w 459"/>
                <a:gd name="T13" fmla="*/ 207 h 230"/>
                <a:gd name="T14" fmla="*/ 186 w 459"/>
                <a:gd name="T15" fmla="*/ 193 h 230"/>
                <a:gd name="T16" fmla="*/ 232 w 459"/>
                <a:gd name="T17" fmla="*/ 170 h 230"/>
                <a:gd name="T18" fmla="*/ 278 w 459"/>
                <a:gd name="T19" fmla="*/ 152 h 230"/>
                <a:gd name="T20" fmla="*/ 320 w 459"/>
                <a:gd name="T21" fmla="*/ 129 h 230"/>
                <a:gd name="T22" fmla="*/ 357 w 459"/>
                <a:gd name="T23" fmla="*/ 106 h 230"/>
                <a:gd name="T24" fmla="*/ 394 w 459"/>
                <a:gd name="T25" fmla="*/ 83 h 230"/>
                <a:gd name="T26" fmla="*/ 422 w 459"/>
                <a:gd name="T27" fmla="*/ 65 h 230"/>
                <a:gd name="T28" fmla="*/ 440 w 459"/>
                <a:gd name="T29" fmla="*/ 46 h 230"/>
                <a:gd name="T30" fmla="*/ 454 w 459"/>
                <a:gd name="T31" fmla="*/ 28 h 230"/>
                <a:gd name="T32" fmla="*/ 459 w 459"/>
                <a:gd name="T33" fmla="*/ 14 h 230"/>
                <a:gd name="T34" fmla="*/ 449 w 459"/>
                <a:gd name="T35" fmla="*/ 5 h 230"/>
                <a:gd name="T36" fmla="*/ 436 w 459"/>
                <a:gd name="T37" fmla="*/ 0 h 230"/>
                <a:gd name="T38" fmla="*/ 417 w 459"/>
                <a:gd name="T39" fmla="*/ 0 h 230"/>
                <a:gd name="T40" fmla="*/ 385 w 459"/>
                <a:gd name="T41" fmla="*/ 5 h 230"/>
                <a:gd name="T42" fmla="*/ 352 w 459"/>
                <a:gd name="T43" fmla="*/ 14 h 230"/>
                <a:gd name="T44" fmla="*/ 311 w 459"/>
                <a:gd name="T45" fmla="*/ 23 h 230"/>
                <a:gd name="T46" fmla="*/ 269 w 459"/>
                <a:gd name="T47" fmla="*/ 42 h 230"/>
                <a:gd name="T48" fmla="*/ 223 w 459"/>
                <a:gd name="T49" fmla="*/ 60 h 230"/>
                <a:gd name="T50" fmla="*/ 176 w 459"/>
                <a:gd name="T51" fmla="*/ 83 h 230"/>
                <a:gd name="T52" fmla="*/ 135 w 459"/>
                <a:gd name="T53" fmla="*/ 101 h 230"/>
                <a:gd name="T54" fmla="*/ 98 w 459"/>
                <a:gd name="T55" fmla="*/ 124 h 230"/>
                <a:gd name="T56" fmla="*/ 61 w 459"/>
                <a:gd name="T57" fmla="*/ 147 h 230"/>
                <a:gd name="T58" fmla="*/ 37 w 459"/>
                <a:gd name="T59" fmla="*/ 170 h 230"/>
                <a:gd name="T60" fmla="*/ 14 w 459"/>
                <a:gd name="T61" fmla="*/ 189 h 230"/>
                <a:gd name="T62" fmla="*/ 0 w 459"/>
                <a:gd name="T63" fmla="*/ 203 h 230"/>
                <a:gd name="T64" fmla="*/ 0 w 459"/>
                <a:gd name="T65" fmla="*/ 216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9"/>
                <a:gd name="T100" fmla="*/ 0 h 230"/>
                <a:gd name="T101" fmla="*/ 459 w 45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9" h="230">
                  <a:moveTo>
                    <a:pt x="0" y="216"/>
                  </a:moveTo>
                  <a:lnTo>
                    <a:pt x="5" y="226"/>
                  </a:lnTo>
                  <a:lnTo>
                    <a:pt x="19" y="230"/>
                  </a:lnTo>
                  <a:lnTo>
                    <a:pt x="37" y="230"/>
                  </a:lnTo>
                  <a:lnTo>
                    <a:pt x="70" y="226"/>
                  </a:lnTo>
                  <a:lnTo>
                    <a:pt x="102" y="221"/>
                  </a:lnTo>
                  <a:lnTo>
                    <a:pt x="144" y="207"/>
                  </a:lnTo>
                  <a:lnTo>
                    <a:pt x="186" y="193"/>
                  </a:lnTo>
                  <a:lnTo>
                    <a:pt x="232" y="170"/>
                  </a:lnTo>
                  <a:lnTo>
                    <a:pt x="278" y="152"/>
                  </a:lnTo>
                  <a:lnTo>
                    <a:pt x="320" y="129"/>
                  </a:lnTo>
                  <a:lnTo>
                    <a:pt x="357" y="106"/>
                  </a:lnTo>
                  <a:lnTo>
                    <a:pt x="394" y="83"/>
                  </a:lnTo>
                  <a:lnTo>
                    <a:pt x="422" y="65"/>
                  </a:lnTo>
                  <a:lnTo>
                    <a:pt x="440" y="46"/>
                  </a:lnTo>
                  <a:lnTo>
                    <a:pt x="454" y="28"/>
                  </a:lnTo>
                  <a:lnTo>
                    <a:pt x="459" y="14"/>
                  </a:lnTo>
                  <a:lnTo>
                    <a:pt x="449" y="5"/>
                  </a:lnTo>
                  <a:lnTo>
                    <a:pt x="436" y="0"/>
                  </a:lnTo>
                  <a:lnTo>
                    <a:pt x="417" y="0"/>
                  </a:lnTo>
                  <a:lnTo>
                    <a:pt x="385" y="5"/>
                  </a:lnTo>
                  <a:lnTo>
                    <a:pt x="352" y="14"/>
                  </a:lnTo>
                  <a:lnTo>
                    <a:pt x="311" y="23"/>
                  </a:lnTo>
                  <a:lnTo>
                    <a:pt x="269" y="42"/>
                  </a:lnTo>
                  <a:lnTo>
                    <a:pt x="223" y="60"/>
                  </a:lnTo>
                  <a:lnTo>
                    <a:pt x="176" y="83"/>
                  </a:lnTo>
                  <a:lnTo>
                    <a:pt x="135" y="101"/>
                  </a:lnTo>
                  <a:lnTo>
                    <a:pt x="98" y="124"/>
                  </a:lnTo>
                  <a:lnTo>
                    <a:pt x="61" y="147"/>
                  </a:lnTo>
                  <a:lnTo>
                    <a:pt x="37" y="170"/>
                  </a:lnTo>
                  <a:lnTo>
                    <a:pt x="14" y="189"/>
                  </a:lnTo>
                  <a:lnTo>
                    <a:pt x="0" y="203"/>
                  </a:lnTo>
                  <a:lnTo>
                    <a:pt x="0" y="216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7156" y="9300"/>
              <a:ext cx="250" cy="106"/>
            </a:xfrm>
            <a:custGeom>
              <a:avLst/>
              <a:gdLst>
                <a:gd name="T0" fmla="*/ 250 w 250"/>
                <a:gd name="T1" fmla="*/ 0 h 106"/>
                <a:gd name="T2" fmla="*/ 250 w 250"/>
                <a:gd name="T3" fmla="*/ 0 h 106"/>
                <a:gd name="T4" fmla="*/ 204 w 250"/>
                <a:gd name="T5" fmla="*/ 23 h 106"/>
                <a:gd name="T6" fmla="*/ 162 w 250"/>
                <a:gd name="T7" fmla="*/ 37 h 106"/>
                <a:gd name="T8" fmla="*/ 120 w 250"/>
                <a:gd name="T9" fmla="*/ 46 h 106"/>
                <a:gd name="T10" fmla="*/ 88 w 250"/>
                <a:gd name="T11" fmla="*/ 56 h 106"/>
                <a:gd name="T12" fmla="*/ 60 w 250"/>
                <a:gd name="T13" fmla="*/ 60 h 106"/>
                <a:gd name="T14" fmla="*/ 42 w 250"/>
                <a:gd name="T15" fmla="*/ 60 h 106"/>
                <a:gd name="T16" fmla="*/ 32 w 250"/>
                <a:gd name="T17" fmla="*/ 56 h 106"/>
                <a:gd name="T18" fmla="*/ 32 w 250"/>
                <a:gd name="T19" fmla="*/ 60 h 106"/>
                <a:gd name="T20" fmla="*/ 0 w 250"/>
                <a:gd name="T21" fmla="*/ 79 h 106"/>
                <a:gd name="T22" fmla="*/ 9 w 250"/>
                <a:gd name="T23" fmla="*/ 102 h 106"/>
                <a:gd name="T24" fmla="*/ 28 w 250"/>
                <a:gd name="T25" fmla="*/ 106 h 106"/>
                <a:gd name="T26" fmla="*/ 55 w 250"/>
                <a:gd name="T27" fmla="*/ 106 h 106"/>
                <a:gd name="T28" fmla="*/ 83 w 250"/>
                <a:gd name="T29" fmla="*/ 106 h 106"/>
                <a:gd name="T30" fmla="*/ 120 w 250"/>
                <a:gd name="T31" fmla="*/ 97 h 106"/>
                <a:gd name="T32" fmla="*/ 162 w 250"/>
                <a:gd name="T33" fmla="*/ 83 h 106"/>
                <a:gd name="T34" fmla="*/ 204 w 250"/>
                <a:gd name="T35" fmla="*/ 69 h 106"/>
                <a:gd name="T36" fmla="*/ 250 w 250"/>
                <a:gd name="T37" fmla="*/ 46 h 106"/>
                <a:gd name="T38" fmla="*/ 250 w 250"/>
                <a:gd name="T39" fmla="*/ 46 h 106"/>
                <a:gd name="T40" fmla="*/ 250 w 250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"/>
                <a:gd name="T64" fmla="*/ 0 h 106"/>
                <a:gd name="T65" fmla="*/ 250 w 250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" h="106">
                  <a:moveTo>
                    <a:pt x="250" y="0"/>
                  </a:moveTo>
                  <a:lnTo>
                    <a:pt x="250" y="0"/>
                  </a:lnTo>
                  <a:lnTo>
                    <a:pt x="204" y="23"/>
                  </a:lnTo>
                  <a:lnTo>
                    <a:pt x="162" y="37"/>
                  </a:lnTo>
                  <a:lnTo>
                    <a:pt x="120" y="46"/>
                  </a:lnTo>
                  <a:lnTo>
                    <a:pt x="88" y="56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0" y="79"/>
                  </a:lnTo>
                  <a:lnTo>
                    <a:pt x="9" y="102"/>
                  </a:lnTo>
                  <a:lnTo>
                    <a:pt x="28" y="106"/>
                  </a:lnTo>
                  <a:lnTo>
                    <a:pt x="55" y="106"/>
                  </a:lnTo>
                  <a:lnTo>
                    <a:pt x="83" y="106"/>
                  </a:lnTo>
                  <a:lnTo>
                    <a:pt x="120" y="97"/>
                  </a:lnTo>
                  <a:lnTo>
                    <a:pt x="162" y="83"/>
                  </a:lnTo>
                  <a:lnTo>
                    <a:pt x="204" y="69"/>
                  </a:lnTo>
                  <a:lnTo>
                    <a:pt x="250" y="46"/>
                  </a:lnTo>
                  <a:lnTo>
                    <a:pt x="25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406" y="9163"/>
              <a:ext cx="241" cy="183"/>
            </a:xfrm>
            <a:custGeom>
              <a:avLst/>
              <a:gdLst>
                <a:gd name="T0" fmla="*/ 208 w 241"/>
                <a:gd name="T1" fmla="*/ 13 h 183"/>
                <a:gd name="T2" fmla="*/ 208 w 241"/>
                <a:gd name="T3" fmla="*/ 13 h 183"/>
                <a:gd name="T4" fmla="*/ 208 w 241"/>
                <a:gd name="T5" fmla="*/ 9 h 183"/>
                <a:gd name="T6" fmla="*/ 199 w 241"/>
                <a:gd name="T7" fmla="*/ 18 h 183"/>
                <a:gd name="T8" fmla="*/ 180 w 241"/>
                <a:gd name="T9" fmla="*/ 36 h 183"/>
                <a:gd name="T10" fmla="*/ 153 w 241"/>
                <a:gd name="T11" fmla="*/ 55 h 183"/>
                <a:gd name="T12" fmla="*/ 120 w 241"/>
                <a:gd name="T13" fmla="*/ 73 h 183"/>
                <a:gd name="T14" fmla="*/ 83 w 241"/>
                <a:gd name="T15" fmla="*/ 96 h 183"/>
                <a:gd name="T16" fmla="*/ 42 w 241"/>
                <a:gd name="T17" fmla="*/ 119 h 183"/>
                <a:gd name="T18" fmla="*/ 0 w 241"/>
                <a:gd name="T19" fmla="*/ 137 h 183"/>
                <a:gd name="T20" fmla="*/ 0 w 241"/>
                <a:gd name="T21" fmla="*/ 183 h 183"/>
                <a:gd name="T22" fmla="*/ 46 w 241"/>
                <a:gd name="T23" fmla="*/ 165 h 183"/>
                <a:gd name="T24" fmla="*/ 92 w 241"/>
                <a:gd name="T25" fmla="*/ 142 h 183"/>
                <a:gd name="T26" fmla="*/ 130 w 241"/>
                <a:gd name="T27" fmla="*/ 119 h 183"/>
                <a:gd name="T28" fmla="*/ 167 w 241"/>
                <a:gd name="T29" fmla="*/ 96 h 183"/>
                <a:gd name="T30" fmla="*/ 194 w 241"/>
                <a:gd name="T31" fmla="*/ 73 h 183"/>
                <a:gd name="T32" fmla="*/ 217 w 241"/>
                <a:gd name="T33" fmla="*/ 50 h 183"/>
                <a:gd name="T34" fmla="*/ 236 w 241"/>
                <a:gd name="T35" fmla="*/ 32 h 183"/>
                <a:gd name="T36" fmla="*/ 241 w 241"/>
                <a:gd name="T37" fmla="*/ 0 h 183"/>
                <a:gd name="T38" fmla="*/ 241 w 241"/>
                <a:gd name="T39" fmla="*/ 0 h 183"/>
                <a:gd name="T40" fmla="*/ 208 w 241"/>
                <a:gd name="T41" fmla="*/ 13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1"/>
                <a:gd name="T64" fmla="*/ 0 h 183"/>
                <a:gd name="T65" fmla="*/ 241 w 241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183">
                  <a:moveTo>
                    <a:pt x="208" y="13"/>
                  </a:moveTo>
                  <a:lnTo>
                    <a:pt x="208" y="13"/>
                  </a:lnTo>
                  <a:lnTo>
                    <a:pt x="208" y="9"/>
                  </a:lnTo>
                  <a:lnTo>
                    <a:pt x="199" y="18"/>
                  </a:lnTo>
                  <a:lnTo>
                    <a:pt x="180" y="36"/>
                  </a:lnTo>
                  <a:lnTo>
                    <a:pt x="153" y="55"/>
                  </a:lnTo>
                  <a:lnTo>
                    <a:pt x="120" y="73"/>
                  </a:lnTo>
                  <a:lnTo>
                    <a:pt x="83" y="96"/>
                  </a:lnTo>
                  <a:lnTo>
                    <a:pt x="42" y="119"/>
                  </a:lnTo>
                  <a:lnTo>
                    <a:pt x="0" y="137"/>
                  </a:lnTo>
                  <a:lnTo>
                    <a:pt x="0" y="183"/>
                  </a:lnTo>
                  <a:lnTo>
                    <a:pt x="46" y="165"/>
                  </a:lnTo>
                  <a:lnTo>
                    <a:pt x="92" y="142"/>
                  </a:lnTo>
                  <a:lnTo>
                    <a:pt x="130" y="119"/>
                  </a:lnTo>
                  <a:lnTo>
                    <a:pt x="167" y="96"/>
                  </a:lnTo>
                  <a:lnTo>
                    <a:pt x="194" y="73"/>
                  </a:lnTo>
                  <a:lnTo>
                    <a:pt x="217" y="50"/>
                  </a:lnTo>
                  <a:lnTo>
                    <a:pt x="236" y="32"/>
                  </a:lnTo>
                  <a:lnTo>
                    <a:pt x="241" y="0"/>
                  </a:lnTo>
                  <a:lnTo>
                    <a:pt x="208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397" y="9130"/>
              <a:ext cx="250" cy="106"/>
            </a:xfrm>
            <a:custGeom>
              <a:avLst/>
              <a:gdLst>
                <a:gd name="T0" fmla="*/ 4 w 250"/>
                <a:gd name="T1" fmla="*/ 106 h 106"/>
                <a:gd name="T2" fmla="*/ 4 w 250"/>
                <a:gd name="T3" fmla="*/ 106 h 106"/>
                <a:gd name="T4" fmla="*/ 46 w 250"/>
                <a:gd name="T5" fmla="*/ 88 h 106"/>
                <a:gd name="T6" fmla="*/ 92 w 250"/>
                <a:gd name="T7" fmla="*/ 69 h 106"/>
                <a:gd name="T8" fmla="*/ 129 w 250"/>
                <a:gd name="T9" fmla="*/ 60 h 106"/>
                <a:gd name="T10" fmla="*/ 162 w 250"/>
                <a:gd name="T11" fmla="*/ 51 h 106"/>
                <a:gd name="T12" fmla="*/ 189 w 250"/>
                <a:gd name="T13" fmla="*/ 46 h 106"/>
                <a:gd name="T14" fmla="*/ 208 w 250"/>
                <a:gd name="T15" fmla="*/ 46 h 106"/>
                <a:gd name="T16" fmla="*/ 217 w 250"/>
                <a:gd name="T17" fmla="*/ 51 h 106"/>
                <a:gd name="T18" fmla="*/ 217 w 250"/>
                <a:gd name="T19" fmla="*/ 46 h 106"/>
                <a:gd name="T20" fmla="*/ 250 w 250"/>
                <a:gd name="T21" fmla="*/ 33 h 106"/>
                <a:gd name="T22" fmla="*/ 240 w 250"/>
                <a:gd name="T23" fmla="*/ 5 h 106"/>
                <a:gd name="T24" fmla="*/ 222 w 250"/>
                <a:gd name="T25" fmla="*/ 0 h 106"/>
                <a:gd name="T26" fmla="*/ 194 w 250"/>
                <a:gd name="T27" fmla="*/ 0 h 106"/>
                <a:gd name="T28" fmla="*/ 166 w 250"/>
                <a:gd name="T29" fmla="*/ 5 h 106"/>
                <a:gd name="T30" fmla="*/ 129 w 250"/>
                <a:gd name="T31" fmla="*/ 14 h 106"/>
                <a:gd name="T32" fmla="*/ 88 w 250"/>
                <a:gd name="T33" fmla="*/ 23 h 106"/>
                <a:gd name="T34" fmla="*/ 46 w 250"/>
                <a:gd name="T35" fmla="*/ 42 h 106"/>
                <a:gd name="T36" fmla="*/ 0 w 250"/>
                <a:gd name="T37" fmla="*/ 60 h 106"/>
                <a:gd name="T38" fmla="*/ 0 w 250"/>
                <a:gd name="T39" fmla="*/ 60 h 106"/>
                <a:gd name="T40" fmla="*/ 4 w 250"/>
                <a:gd name="T41" fmla="*/ 106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"/>
                <a:gd name="T64" fmla="*/ 0 h 106"/>
                <a:gd name="T65" fmla="*/ 250 w 250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" h="106">
                  <a:moveTo>
                    <a:pt x="4" y="106"/>
                  </a:moveTo>
                  <a:lnTo>
                    <a:pt x="4" y="106"/>
                  </a:lnTo>
                  <a:lnTo>
                    <a:pt x="46" y="88"/>
                  </a:lnTo>
                  <a:lnTo>
                    <a:pt x="92" y="69"/>
                  </a:lnTo>
                  <a:lnTo>
                    <a:pt x="129" y="60"/>
                  </a:lnTo>
                  <a:lnTo>
                    <a:pt x="162" y="51"/>
                  </a:lnTo>
                  <a:lnTo>
                    <a:pt x="189" y="46"/>
                  </a:lnTo>
                  <a:lnTo>
                    <a:pt x="208" y="46"/>
                  </a:lnTo>
                  <a:lnTo>
                    <a:pt x="217" y="51"/>
                  </a:lnTo>
                  <a:lnTo>
                    <a:pt x="217" y="46"/>
                  </a:lnTo>
                  <a:lnTo>
                    <a:pt x="250" y="3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194" y="0"/>
                  </a:lnTo>
                  <a:lnTo>
                    <a:pt x="166" y="5"/>
                  </a:lnTo>
                  <a:lnTo>
                    <a:pt x="129" y="14"/>
                  </a:lnTo>
                  <a:lnTo>
                    <a:pt x="88" y="23"/>
                  </a:lnTo>
                  <a:lnTo>
                    <a:pt x="46" y="42"/>
                  </a:lnTo>
                  <a:lnTo>
                    <a:pt x="0" y="60"/>
                  </a:lnTo>
                  <a:lnTo>
                    <a:pt x="4" y="1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156" y="9190"/>
              <a:ext cx="245" cy="189"/>
            </a:xfrm>
            <a:custGeom>
              <a:avLst/>
              <a:gdLst>
                <a:gd name="T0" fmla="*/ 32 w 245"/>
                <a:gd name="T1" fmla="*/ 170 h 189"/>
                <a:gd name="T2" fmla="*/ 32 w 245"/>
                <a:gd name="T3" fmla="*/ 170 h 189"/>
                <a:gd name="T4" fmla="*/ 32 w 245"/>
                <a:gd name="T5" fmla="*/ 179 h 189"/>
                <a:gd name="T6" fmla="*/ 42 w 245"/>
                <a:gd name="T7" fmla="*/ 166 h 189"/>
                <a:gd name="T8" fmla="*/ 60 w 245"/>
                <a:gd name="T9" fmla="*/ 152 h 189"/>
                <a:gd name="T10" fmla="*/ 88 w 245"/>
                <a:gd name="T11" fmla="*/ 133 h 189"/>
                <a:gd name="T12" fmla="*/ 120 w 245"/>
                <a:gd name="T13" fmla="*/ 110 h 189"/>
                <a:gd name="T14" fmla="*/ 157 w 245"/>
                <a:gd name="T15" fmla="*/ 87 h 189"/>
                <a:gd name="T16" fmla="*/ 199 w 245"/>
                <a:gd name="T17" fmla="*/ 69 h 189"/>
                <a:gd name="T18" fmla="*/ 245 w 245"/>
                <a:gd name="T19" fmla="*/ 46 h 189"/>
                <a:gd name="T20" fmla="*/ 241 w 245"/>
                <a:gd name="T21" fmla="*/ 0 h 189"/>
                <a:gd name="T22" fmla="*/ 194 w 245"/>
                <a:gd name="T23" fmla="*/ 23 h 189"/>
                <a:gd name="T24" fmla="*/ 148 w 245"/>
                <a:gd name="T25" fmla="*/ 46 h 189"/>
                <a:gd name="T26" fmla="*/ 111 w 245"/>
                <a:gd name="T27" fmla="*/ 69 h 189"/>
                <a:gd name="T28" fmla="*/ 74 w 245"/>
                <a:gd name="T29" fmla="*/ 92 h 189"/>
                <a:gd name="T30" fmla="*/ 46 w 245"/>
                <a:gd name="T31" fmla="*/ 110 h 189"/>
                <a:gd name="T32" fmla="*/ 23 w 245"/>
                <a:gd name="T33" fmla="*/ 133 h 189"/>
                <a:gd name="T34" fmla="*/ 5 w 245"/>
                <a:gd name="T35" fmla="*/ 156 h 189"/>
                <a:gd name="T36" fmla="*/ 0 w 245"/>
                <a:gd name="T37" fmla="*/ 189 h 189"/>
                <a:gd name="T38" fmla="*/ 0 w 245"/>
                <a:gd name="T39" fmla="*/ 189 h 189"/>
                <a:gd name="T40" fmla="*/ 32 w 245"/>
                <a:gd name="T41" fmla="*/ 17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5"/>
                <a:gd name="T64" fmla="*/ 0 h 189"/>
                <a:gd name="T65" fmla="*/ 245 w 24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5" h="189">
                  <a:moveTo>
                    <a:pt x="32" y="170"/>
                  </a:moveTo>
                  <a:lnTo>
                    <a:pt x="32" y="170"/>
                  </a:lnTo>
                  <a:lnTo>
                    <a:pt x="32" y="179"/>
                  </a:lnTo>
                  <a:lnTo>
                    <a:pt x="42" y="166"/>
                  </a:lnTo>
                  <a:lnTo>
                    <a:pt x="60" y="152"/>
                  </a:lnTo>
                  <a:lnTo>
                    <a:pt x="88" y="133"/>
                  </a:lnTo>
                  <a:lnTo>
                    <a:pt x="120" y="110"/>
                  </a:lnTo>
                  <a:lnTo>
                    <a:pt x="157" y="87"/>
                  </a:lnTo>
                  <a:lnTo>
                    <a:pt x="199" y="69"/>
                  </a:lnTo>
                  <a:lnTo>
                    <a:pt x="245" y="46"/>
                  </a:lnTo>
                  <a:lnTo>
                    <a:pt x="241" y="0"/>
                  </a:lnTo>
                  <a:lnTo>
                    <a:pt x="194" y="23"/>
                  </a:lnTo>
                  <a:lnTo>
                    <a:pt x="148" y="46"/>
                  </a:lnTo>
                  <a:lnTo>
                    <a:pt x="111" y="69"/>
                  </a:lnTo>
                  <a:lnTo>
                    <a:pt x="74" y="92"/>
                  </a:lnTo>
                  <a:lnTo>
                    <a:pt x="46" y="110"/>
                  </a:lnTo>
                  <a:lnTo>
                    <a:pt x="23" y="133"/>
                  </a:lnTo>
                  <a:lnTo>
                    <a:pt x="5" y="156"/>
                  </a:lnTo>
                  <a:lnTo>
                    <a:pt x="0" y="189"/>
                  </a:lnTo>
                  <a:lnTo>
                    <a:pt x="32" y="1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7795" y="8822"/>
              <a:ext cx="185" cy="143"/>
            </a:xfrm>
            <a:custGeom>
              <a:avLst/>
              <a:gdLst>
                <a:gd name="T0" fmla="*/ 180 w 185"/>
                <a:gd name="T1" fmla="*/ 19 h 143"/>
                <a:gd name="T2" fmla="*/ 176 w 185"/>
                <a:gd name="T3" fmla="*/ 0 h 143"/>
                <a:gd name="T4" fmla="*/ 0 w 185"/>
                <a:gd name="T5" fmla="*/ 97 h 143"/>
                <a:gd name="T6" fmla="*/ 9 w 185"/>
                <a:gd name="T7" fmla="*/ 143 h 143"/>
                <a:gd name="T8" fmla="*/ 185 w 185"/>
                <a:gd name="T9" fmla="*/ 42 h 143"/>
                <a:gd name="T10" fmla="*/ 180 w 185"/>
                <a:gd name="T11" fmla="*/ 19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"/>
                <a:gd name="T19" fmla="*/ 0 h 143"/>
                <a:gd name="T20" fmla="*/ 185 w 185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" h="143">
                  <a:moveTo>
                    <a:pt x="180" y="19"/>
                  </a:moveTo>
                  <a:lnTo>
                    <a:pt x="176" y="0"/>
                  </a:lnTo>
                  <a:lnTo>
                    <a:pt x="0" y="97"/>
                  </a:lnTo>
                  <a:lnTo>
                    <a:pt x="9" y="143"/>
                  </a:lnTo>
                  <a:lnTo>
                    <a:pt x="185" y="42"/>
                  </a:lnTo>
                  <a:lnTo>
                    <a:pt x="180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7406" y="9282"/>
              <a:ext cx="116" cy="69"/>
            </a:xfrm>
            <a:custGeom>
              <a:avLst/>
              <a:gdLst>
                <a:gd name="T0" fmla="*/ 116 w 116"/>
                <a:gd name="T1" fmla="*/ 0 h 69"/>
                <a:gd name="T2" fmla="*/ 111 w 116"/>
                <a:gd name="T3" fmla="*/ 0 h 69"/>
                <a:gd name="T4" fmla="*/ 0 w 116"/>
                <a:gd name="T5" fmla="*/ 23 h 69"/>
                <a:gd name="T6" fmla="*/ 5 w 116"/>
                <a:gd name="T7" fmla="*/ 69 h 69"/>
                <a:gd name="T8" fmla="*/ 116 w 116"/>
                <a:gd name="T9" fmla="*/ 51 h 69"/>
                <a:gd name="T10" fmla="*/ 111 w 116"/>
                <a:gd name="T11" fmla="*/ 51 h 69"/>
                <a:gd name="T12" fmla="*/ 116 w 116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69"/>
                <a:gd name="T23" fmla="*/ 116 w 116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69">
                  <a:moveTo>
                    <a:pt x="116" y="0"/>
                  </a:moveTo>
                  <a:lnTo>
                    <a:pt x="111" y="0"/>
                  </a:lnTo>
                  <a:lnTo>
                    <a:pt x="0" y="23"/>
                  </a:lnTo>
                  <a:lnTo>
                    <a:pt x="5" y="69"/>
                  </a:lnTo>
                  <a:lnTo>
                    <a:pt x="116" y="51"/>
                  </a:lnTo>
                  <a:lnTo>
                    <a:pt x="111" y="5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7517" y="9282"/>
              <a:ext cx="116" cy="55"/>
            </a:xfrm>
            <a:custGeom>
              <a:avLst/>
              <a:gdLst>
                <a:gd name="T0" fmla="*/ 111 w 116"/>
                <a:gd name="T1" fmla="*/ 32 h 55"/>
                <a:gd name="T2" fmla="*/ 116 w 116"/>
                <a:gd name="T3" fmla="*/ 5 h 55"/>
                <a:gd name="T4" fmla="*/ 5 w 116"/>
                <a:gd name="T5" fmla="*/ 0 h 55"/>
                <a:gd name="T6" fmla="*/ 0 w 116"/>
                <a:gd name="T7" fmla="*/ 51 h 55"/>
                <a:gd name="T8" fmla="*/ 111 w 116"/>
                <a:gd name="T9" fmla="*/ 55 h 55"/>
                <a:gd name="T10" fmla="*/ 111 w 116"/>
                <a:gd name="T11" fmla="*/ 3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55"/>
                <a:gd name="T20" fmla="*/ 116 w 11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55">
                  <a:moveTo>
                    <a:pt x="111" y="32"/>
                  </a:moveTo>
                  <a:lnTo>
                    <a:pt x="116" y="5"/>
                  </a:lnTo>
                  <a:lnTo>
                    <a:pt x="5" y="0"/>
                  </a:lnTo>
                  <a:lnTo>
                    <a:pt x="0" y="51"/>
                  </a:lnTo>
                  <a:lnTo>
                    <a:pt x="111" y="55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7647" y="8804"/>
              <a:ext cx="97" cy="119"/>
            </a:xfrm>
            <a:custGeom>
              <a:avLst/>
              <a:gdLst>
                <a:gd name="T0" fmla="*/ 18 w 97"/>
                <a:gd name="T1" fmla="*/ 119 h 119"/>
                <a:gd name="T2" fmla="*/ 23 w 97"/>
                <a:gd name="T3" fmla="*/ 119 h 119"/>
                <a:gd name="T4" fmla="*/ 97 w 97"/>
                <a:gd name="T5" fmla="*/ 37 h 119"/>
                <a:gd name="T6" fmla="*/ 78 w 97"/>
                <a:gd name="T7" fmla="*/ 0 h 119"/>
                <a:gd name="T8" fmla="*/ 0 w 97"/>
                <a:gd name="T9" fmla="*/ 83 h 119"/>
                <a:gd name="T10" fmla="*/ 4 w 97"/>
                <a:gd name="T11" fmla="*/ 83 h 119"/>
                <a:gd name="T12" fmla="*/ 18 w 97"/>
                <a:gd name="T13" fmla="*/ 119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19"/>
                <a:gd name="T23" fmla="*/ 97 w 97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19">
                  <a:moveTo>
                    <a:pt x="18" y="119"/>
                  </a:moveTo>
                  <a:lnTo>
                    <a:pt x="23" y="119"/>
                  </a:lnTo>
                  <a:lnTo>
                    <a:pt x="97" y="37"/>
                  </a:lnTo>
                  <a:lnTo>
                    <a:pt x="78" y="0"/>
                  </a:lnTo>
                  <a:lnTo>
                    <a:pt x="0" y="83"/>
                  </a:lnTo>
                  <a:lnTo>
                    <a:pt x="4" y="83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7568" y="8887"/>
              <a:ext cx="97" cy="110"/>
            </a:xfrm>
            <a:custGeom>
              <a:avLst/>
              <a:gdLst>
                <a:gd name="T0" fmla="*/ 9 w 97"/>
                <a:gd name="T1" fmla="*/ 92 h 110"/>
                <a:gd name="T2" fmla="*/ 14 w 97"/>
                <a:gd name="T3" fmla="*/ 110 h 110"/>
                <a:gd name="T4" fmla="*/ 97 w 97"/>
                <a:gd name="T5" fmla="*/ 36 h 110"/>
                <a:gd name="T6" fmla="*/ 83 w 97"/>
                <a:gd name="T7" fmla="*/ 0 h 110"/>
                <a:gd name="T8" fmla="*/ 0 w 97"/>
                <a:gd name="T9" fmla="*/ 73 h 110"/>
                <a:gd name="T10" fmla="*/ 9 w 97"/>
                <a:gd name="T11" fmla="*/ 92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10"/>
                <a:gd name="T20" fmla="*/ 97 w 97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10">
                  <a:moveTo>
                    <a:pt x="9" y="92"/>
                  </a:moveTo>
                  <a:lnTo>
                    <a:pt x="14" y="110"/>
                  </a:lnTo>
                  <a:lnTo>
                    <a:pt x="97" y="36"/>
                  </a:lnTo>
                  <a:lnTo>
                    <a:pt x="83" y="0"/>
                  </a:lnTo>
                  <a:lnTo>
                    <a:pt x="0" y="73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7429" y="8896"/>
              <a:ext cx="83" cy="124"/>
            </a:xfrm>
            <a:custGeom>
              <a:avLst/>
              <a:gdLst>
                <a:gd name="T0" fmla="*/ 28 w 83"/>
                <a:gd name="T1" fmla="*/ 124 h 124"/>
                <a:gd name="T2" fmla="*/ 32 w 83"/>
                <a:gd name="T3" fmla="*/ 119 h 124"/>
                <a:gd name="T4" fmla="*/ 83 w 83"/>
                <a:gd name="T5" fmla="*/ 23 h 124"/>
                <a:gd name="T6" fmla="*/ 56 w 83"/>
                <a:gd name="T7" fmla="*/ 0 h 124"/>
                <a:gd name="T8" fmla="*/ 0 w 83"/>
                <a:gd name="T9" fmla="*/ 96 h 124"/>
                <a:gd name="T10" fmla="*/ 5 w 83"/>
                <a:gd name="T11" fmla="*/ 96 h 124"/>
                <a:gd name="T12" fmla="*/ 28 w 83"/>
                <a:gd name="T13" fmla="*/ 124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4"/>
                <a:gd name="T23" fmla="*/ 83 w 83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4">
                  <a:moveTo>
                    <a:pt x="28" y="124"/>
                  </a:moveTo>
                  <a:lnTo>
                    <a:pt x="32" y="119"/>
                  </a:lnTo>
                  <a:lnTo>
                    <a:pt x="83" y="23"/>
                  </a:lnTo>
                  <a:lnTo>
                    <a:pt x="56" y="0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28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7378" y="8992"/>
              <a:ext cx="79" cy="106"/>
            </a:xfrm>
            <a:custGeom>
              <a:avLst/>
              <a:gdLst>
                <a:gd name="T0" fmla="*/ 14 w 79"/>
                <a:gd name="T1" fmla="*/ 92 h 106"/>
                <a:gd name="T2" fmla="*/ 28 w 79"/>
                <a:gd name="T3" fmla="*/ 106 h 106"/>
                <a:gd name="T4" fmla="*/ 79 w 79"/>
                <a:gd name="T5" fmla="*/ 28 h 106"/>
                <a:gd name="T6" fmla="*/ 56 w 79"/>
                <a:gd name="T7" fmla="*/ 0 h 106"/>
                <a:gd name="T8" fmla="*/ 0 w 79"/>
                <a:gd name="T9" fmla="*/ 79 h 106"/>
                <a:gd name="T10" fmla="*/ 14 w 79"/>
                <a:gd name="T11" fmla="*/ 92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06"/>
                <a:gd name="T20" fmla="*/ 79 w 79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06">
                  <a:moveTo>
                    <a:pt x="14" y="92"/>
                  </a:moveTo>
                  <a:lnTo>
                    <a:pt x="28" y="106"/>
                  </a:lnTo>
                  <a:lnTo>
                    <a:pt x="79" y="28"/>
                  </a:lnTo>
                  <a:lnTo>
                    <a:pt x="56" y="0"/>
                  </a:lnTo>
                  <a:lnTo>
                    <a:pt x="0" y="79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7614" y="9135"/>
              <a:ext cx="195" cy="60"/>
            </a:xfrm>
            <a:custGeom>
              <a:avLst/>
              <a:gdLst>
                <a:gd name="T0" fmla="*/ 195 w 195"/>
                <a:gd name="T1" fmla="*/ 9 h 60"/>
                <a:gd name="T2" fmla="*/ 167 w 195"/>
                <a:gd name="T3" fmla="*/ 5 h 60"/>
                <a:gd name="T4" fmla="*/ 139 w 195"/>
                <a:gd name="T5" fmla="*/ 0 h 60"/>
                <a:gd name="T6" fmla="*/ 116 w 195"/>
                <a:gd name="T7" fmla="*/ 0 h 60"/>
                <a:gd name="T8" fmla="*/ 93 w 195"/>
                <a:gd name="T9" fmla="*/ 0 h 60"/>
                <a:gd name="T10" fmla="*/ 74 w 195"/>
                <a:gd name="T11" fmla="*/ 0 h 60"/>
                <a:gd name="T12" fmla="*/ 51 w 195"/>
                <a:gd name="T13" fmla="*/ 0 h 60"/>
                <a:gd name="T14" fmla="*/ 28 w 195"/>
                <a:gd name="T15" fmla="*/ 0 h 60"/>
                <a:gd name="T16" fmla="*/ 0 w 195"/>
                <a:gd name="T17" fmla="*/ 5 h 60"/>
                <a:gd name="T18" fmla="*/ 5 w 195"/>
                <a:gd name="T19" fmla="*/ 55 h 60"/>
                <a:gd name="T20" fmla="*/ 33 w 195"/>
                <a:gd name="T21" fmla="*/ 50 h 60"/>
                <a:gd name="T22" fmla="*/ 56 w 195"/>
                <a:gd name="T23" fmla="*/ 50 h 60"/>
                <a:gd name="T24" fmla="*/ 74 w 195"/>
                <a:gd name="T25" fmla="*/ 46 h 60"/>
                <a:gd name="T26" fmla="*/ 93 w 195"/>
                <a:gd name="T27" fmla="*/ 46 h 60"/>
                <a:gd name="T28" fmla="*/ 116 w 195"/>
                <a:gd name="T29" fmla="*/ 46 h 60"/>
                <a:gd name="T30" fmla="*/ 134 w 195"/>
                <a:gd name="T31" fmla="*/ 50 h 60"/>
                <a:gd name="T32" fmla="*/ 158 w 195"/>
                <a:gd name="T33" fmla="*/ 55 h 60"/>
                <a:gd name="T34" fmla="*/ 181 w 195"/>
                <a:gd name="T35" fmla="*/ 60 h 60"/>
                <a:gd name="T36" fmla="*/ 195 w 195"/>
                <a:gd name="T37" fmla="*/ 9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60"/>
                <a:gd name="T59" fmla="*/ 195 w 195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60">
                  <a:moveTo>
                    <a:pt x="195" y="9"/>
                  </a:moveTo>
                  <a:lnTo>
                    <a:pt x="167" y="5"/>
                  </a:lnTo>
                  <a:lnTo>
                    <a:pt x="139" y="0"/>
                  </a:lnTo>
                  <a:lnTo>
                    <a:pt x="116" y="0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1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5" y="55"/>
                  </a:lnTo>
                  <a:lnTo>
                    <a:pt x="33" y="50"/>
                  </a:lnTo>
                  <a:lnTo>
                    <a:pt x="56" y="50"/>
                  </a:lnTo>
                  <a:lnTo>
                    <a:pt x="74" y="46"/>
                  </a:lnTo>
                  <a:lnTo>
                    <a:pt x="93" y="46"/>
                  </a:lnTo>
                  <a:lnTo>
                    <a:pt x="116" y="46"/>
                  </a:lnTo>
                  <a:lnTo>
                    <a:pt x="134" y="50"/>
                  </a:lnTo>
                  <a:lnTo>
                    <a:pt x="158" y="55"/>
                  </a:lnTo>
                  <a:lnTo>
                    <a:pt x="181" y="60"/>
                  </a:lnTo>
                  <a:lnTo>
                    <a:pt x="195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119" y="10491"/>
              <a:ext cx="2282" cy="41"/>
            </a:xfrm>
            <a:custGeom>
              <a:avLst/>
              <a:gdLst>
                <a:gd name="T0" fmla="*/ 2282 w 2282"/>
                <a:gd name="T1" fmla="*/ 18 h 41"/>
                <a:gd name="T2" fmla="*/ 2282 w 2282"/>
                <a:gd name="T3" fmla="*/ 0 h 41"/>
                <a:gd name="T4" fmla="*/ 0 w 2282"/>
                <a:gd name="T5" fmla="*/ 0 h 41"/>
                <a:gd name="T6" fmla="*/ 0 w 2282"/>
                <a:gd name="T7" fmla="*/ 41 h 41"/>
                <a:gd name="T8" fmla="*/ 2282 w 2282"/>
                <a:gd name="T9" fmla="*/ 41 h 41"/>
                <a:gd name="T10" fmla="*/ 2282 w 2282"/>
                <a:gd name="T11" fmla="*/ 18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2"/>
                <a:gd name="T19" fmla="*/ 0 h 41"/>
                <a:gd name="T20" fmla="*/ 2282 w 2282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2" h="41">
                  <a:moveTo>
                    <a:pt x="2282" y="18"/>
                  </a:moveTo>
                  <a:lnTo>
                    <a:pt x="2282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282" y="41"/>
                  </a:lnTo>
                  <a:lnTo>
                    <a:pt x="2282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5267" y="10702"/>
              <a:ext cx="1898" cy="258"/>
            </a:xfrm>
            <a:custGeom>
              <a:avLst/>
              <a:gdLst>
                <a:gd name="T0" fmla="*/ 23 w 1898"/>
                <a:gd name="T1" fmla="*/ 19 h 258"/>
                <a:gd name="T2" fmla="*/ 135 w 1898"/>
                <a:gd name="T3" fmla="*/ 5 h 258"/>
                <a:gd name="T4" fmla="*/ 195 w 1898"/>
                <a:gd name="T5" fmla="*/ 46 h 258"/>
                <a:gd name="T6" fmla="*/ 185 w 1898"/>
                <a:gd name="T7" fmla="*/ 101 h 258"/>
                <a:gd name="T8" fmla="*/ 167 w 1898"/>
                <a:gd name="T9" fmla="*/ 129 h 258"/>
                <a:gd name="T10" fmla="*/ 209 w 1898"/>
                <a:gd name="T11" fmla="*/ 175 h 258"/>
                <a:gd name="T12" fmla="*/ 176 w 1898"/>
                <a:gd name="T13" fmla="*/ 239 h 258"/>
                <a:gd name="T14" fmla="*/ 10 w 1898"/>
                <a:gd name="T15" fmla="*/ 249 h 258"/>
                <a:gd name="T16" fmla="*/ 28 w 1898"/>
                <a:gd name="T17" fmla="*/ 226 h 258"/>
                <a:gd name="T18" fmla="*/ 116 w 1898"/>
                <a:gd name="T19" fmla="*/ 115 h 258"/>
                <a:gd name="T20" fmla="*/ 144 w 1898"/>
                <a:gd name="T21" fmla="*/ 69 h 258"/>
                <a:gd name="T22" fmla="*/ 116 w 1898"/>
                <a:gd name="T23" fmla="*/ 23 h 258"/>
                <a:gd name="T24" fmla="*/ 84 w 1898"/>
                <a:gd name="T25" fmla="*/ 226 h 258"/>
                <a:gd name="T26" fmla="*/ 102 w 1898"/>
                <a:gd name="T27" fmla="*/ 239 h 258"/>
                <a:gd name="T28" fmla="*/ 139 w 1898"/>
                <a:gd name="T29" fmla="*/ 221 h 258"/>
                <a:gd name="T30" fmla="*/ 148 w 1898"/>
                <a:gd name="T31" fmla="*/ 161 h 258"/>
                <a:gd name="T32" fmla="*/ 97 w 1898"/>
                <a:gd name="T33" fmla="*/ 134 h 258"/>
                <a:gd name="T34" fmla="*/ 477 w 1898"/>
                <a:gd name="T35" fmla="*/ 239 h 258"/>
                <a:gd name="T36" fmla="*/ 384 w 1898"/>
                <a:gd name="T37" fmla="*/ 258 h 258"/>
                <a:gd name="T38" fmla="*/ 417 w 1898"/>
                <a:gd name="T39" fmla="*/ 235 h 258"/>
                <a:gd name="T40" fmla="*/ 417 w 1898"/>
                <a:gd name="T41" fmla="*/ 32 h 258"/>
                <a:gd name="T42" fmla="*/ 394 w 1898"/>
                <a:gd name="T43" fmla="*/ 14 h 258"/>
                <a:gd name="T44" fmla="*/ 477 w 1898"/>
                <a:gd name="T45" fmla="*/ 19 h 258"/>
                <a:gd name="T46" fmla="*/ 560 w 1898"/>
                <a:gd name="T47" fmla="*/ 32 h 258"/>
                <a:gd name="T48" fmla="*/ 546 w 1898"/>
                <a:gd name="T49" fmla="*/ 14 h 258"/>
                <a:gd name="T50" fmla="*/ 630 w 1898"/>
                <a:gd name="T51" fmla="*/ 14 h 258"/>
                <a:gd name="T52" fmla="*/ 616 w 1898"/>
                <a:gd name="T53" fmla="*/ 42 h 258"/>
                <a:gd name="T54" fmla="*/ 616 w 1898"/>
                <a:gd name="T55" fmla="*/ 239 h 258"/>
                <a:gd name="T56" fmla="*/ 528 w 1898"/>
                <a:gd name="T57" fmla="*/ 249 h 258"/>
                <a:gd name="T58" fmla="*/ 560 w 1898"/>
                <a:gd name="T59" fmla="*/ 235 h 258"/>
                <a:gd name="T60" fmla="*/ 1028 w 1898"/>
                <a:gd name="T61" fmla="*/ 226 h 258"/>
                <a:gd name="T62" fmla="*/ 954 w 1898"/>
                <a:gd name="T63" fmla="*/ 249 h 258"/>
                <a:gd name="T64" fmla="*/ 963 w 1898"/>
                <a:gd name="T65" fmla="*/ 221 h 258"/>
                <a:gd name="T66" fmla="*/ 861 w 1898"/>
                <a:gd name="T67" fmla="*/ 216 h 258"/>
                <a:gd name="T68" fmla="*/ 861 w 1898"/>
                <a:gd name="T69" fmla="*/ 230 h 258"/>
                <a:gd name="T70" fmla="*/ 810 w 1898"/>
                <a:gd name="T71" fmla="*/ 249 h 258"/>
                <a:gd name="T72" fmla="*/ 838 w 1898"/>
                <a:gd name="T73" fmla="*/ 230 h 258"/>
                <a:gd name="T74" fmla="*/ 1218 w 1898"/>
                <a:gd name="T75" fmla="*/ 5 h 258"/>
                <a:gd name="T76" fmla="*/ 1435 w 1898"/>
                <a:gd name="T77" fmla="*/ 23 h 258"/>
                <a:gd name="T78" fmla="*/ 1435 w 1898"/>
                <a:gd name="T79" fmla="*/ 226 h 258"/>
                <a:gd name="T80" fmla="*/ 1454 w 1898"/>
                <a:gd name="T81" fmla="*/ 249 h 258"/>
                <a:gd name="T82" fmla="*/ 1375 w 1898"/>
                <a:gd name="T83" fmla="*/ 244 h 258"/>
                <a:gd name="T84" fmla="*/ 1380 w 1898"/>
                <a:gd name="T85" fmla="*/ 23 h 258"/>
                <a:gd name="T86" fmla="*/ 1310 w 1898"/>
                <a:gd name="T87" fmla="*/ 244 h 258"/>
                <a:gd name="T88" fmla="*/ 1227 w 1898"/>
                <a:gd name="T89" fmla="*/ 249 h 258"/>
                <a:gd name="T90" fmla="*/ 1250 w 1898"/>
                <a:gd name="T91" fmla="*/ 230 h 258"/>
                <a:gd name="T92" fmla="*/ 1250 w 1898"/>
                <a:gd name="T93" fmla="*/ 28 h 258"/>
                <a:gd name="T94" fmla="*/ 1218 w 1898"/>
                <a:gd name="T95" fmla="*/ 5 h 258"/>
                <a:gd name="T96" fmla="*/ 1732 w 1898"/>
                <a:gd name="T97" fmla="*/ 244 h 258"/>
                <a:gd name="T98" fmla="*/ 1644 w 1898"/>
                <a:gd name="T99" fmla="*/ 249 h 258"/>
                <a:gd name="T100" fmla="*/ 1671 w 1898"/>
                <a:gd name="T101" fmla="*/ 230 h 258"/>
                <a:gd name="T102" fmla="*/ 1667 w 1898"/>
                <a:gd name="T103" fmla="*/ 28 h 258"/>
                <a:gd name="T104" fmla="*/ 1639 w 1898"/>
                <a:gd name="T105" fmla="*/ 5 h 258"/>
                <a:gd name="T106" fmla="*/ 1727 w 1898"/>
                <a:gd name="T107" fmla="*/ 23 h 258"/>
                <a:gd name="T108" fmla="*/ 1815 w 1898"/>
                <a:gd name="T109" fmla="*/ 28 h 258"/>
                <a:gd name="T110" fmla="*/ 1796 w 1898"/>
                <a:gd name="T111" fmla="*/ 14 h 258"/>
                <a:gd name="T112" fmla="*/ 1875 w 1898"/>
                <a:gd name="T113" fmla="*/ 14 h 258"/>
                <a:gd name="T114" fmla="*/ 1866 w 1898"/>
                <a:gd name="T115" fmla="*/ 51 h 258"/>
                <a:gd name="T116" fmla="*/ 1875 w 1898"/>
                <a:gd name="T117" fmla="*/ 244 h 258"/>
                <a:gd name="T118" fmla="*/ 1792 w 1898"/>
                <a:gd name="T119" fmla="*/ 249 h 258"/>
                <a:gd name="T120" fmla="*/ 1815 w 1898"/>
                <a:gd name="T121" fmla="*/ 22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8"/>
                <a:gd name="T184" fmla="*/ 0 h 258"/>
                <a:gd name="T185" fmla="*/ 1898 w 189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8" h="258">
                  <a:moveTo>
                    <a:pt x="33" y="212"/>
                  </a:moveTo>
                  <a:lnTo>
                    <a:pt x="33" y="51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28" y="37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3" y="19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5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5" y="5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8" y="10"/>
                  </a:lnTo>
                  <a:lnTo>
                    <a:pt x="162" y="14"/>
                  </a:lnTo>
                  <a:lnTo>
                    <a:pt x="167" y="19"/>
                  </a:lnTo>
                  <a:lnTo>
                    <a:pt x="176" y="19"/>
                  </a:lnTo>
                  <a:lnTo>
                    <a:pt x="181" y="23"/>
                  </a:lnTo>
                  <a:lnTo>
                    <a:pt x="185" y="28"/>
                  </a:lnTo>
                  <a:lnTo>
                    <a:pt x="190" y="32"/>
                  </a:lnTo>
                  <a:lnTo>
                    <a:pt x="195" y="42"/>
                  </a:lnTo>
                  <a:lnTo>
                    <a:pt x="195" y="46"/>
                  </a:lnTo>
                  <a:lnTo>
                    <a:pt x="199" y="51"/>
                  </a:lnTo>
                  <a:lnTo>
                    <a:pt x="199" y="60"/>
                  </a:lnTo>
                  <a:lnTo>
                    <a:pt x="199" y="69"/>
                  </a:lnTo>
                  <a:lnTo>
                    <a:pt x="199" y="74"/>
                  </a:lnTo>
                  <a:lnTo>
                    <a:pt x="199" y="78"/>
                  </a:lnTo>
                  <a:lnTo>
                    <a:pt x="199" y="83"/>
                  </a:lnTo>
                  <a:lnTo>
                    <a:pt x="195" y="88"/>
                  </a:lnTo>
                  <a:lnTo>
                    <a:pt x="195" y="92"/>
                  </a:lnTo>
                  <a:lnTo>
                    <a:pt x="190" y="97"/>
                  </a:lnTo>
                  <a:lnTo>
                    <a:pt x="185" y="97"/>
                  </a:lnTo>
                  <a:lnTo>
                    <a:pt x="185" y="101"/>
                  </a:lnTo>
                  <a:lnTo>
                    <a:pt x="181" y="106"/>
                  </a:lnTo>
                  <a:lnTo>
                    <a:pt x="176" y="111"/>
                  </a:lnTo>
                  <a:lnTo>
                    <a:pt x="172" y="115"/>
                  </a:lnTo>
                  <a:lnTo>
                    <a:pt x="167" y="115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3" y="120"/>
                  </a:lnTo>
                  <a:lnTo>
                    <a:pt x="148" y="124"/>
                  </a:lnTo>
                  <a:lnTo>
                    <a:pt x="153" y="124"/>
                  </a:lnTo>
                  <a:lnTo>
                    <a:pt x="158" y="124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4"/>
                  </a:lnTo>
                  <a:lnTo>
                    <a:pt x="181" y="134"/>
                  </a:lnTo>
                  <a:lnTo>
                    <a:pt x="185" y="138"/>
                  </a:lnTo>
                  <a:lnTo>
                    <a:pt x="190" y="143"/>
                  </a:lnTo>
                  <a:lnTo>
                    <a:pt x="195" y="147"/>
                  </a:lnTo>
                  <a:lnTo>
                    <a:pt x="199" y="152"/>
                  </a:lnTo>
                  <a:lnTo>
                    <a:pt x="204" y="157"/>
                  </a:lnTo>
                  <a:lnTo>
                    <a:pt x="204" y="161"/>
                  </a:lnTo>
                  <a:lnTo>
                    <a:pt x="209" y="166"/>
                  </a:lnTo>
                  <a:lnTo>
                    <a:pt x="209" y="175"/>
                  </a:lnTo>
                  <a:lnTo>
                    <a:pt x="209" y="180"/>
                  </a:lnTo>
                  <a:lnTo>
                    <a:pt x="209" y="189"/>
                  </a:lnTo>
                  <a:lnTo>
                    <a:pt x="209" y="193"/>
                  </a:lnTo>
                  <a:lnTo>
                    <a:pt x="209" y="203"/>
                  </a:lnTo>
                  <a:lnTo>
                    <a:pt x="209" y="207"/>
                  </a:lnTo>
                  <a:lnTo>
                    <a:pt x="204" y="216"/>
                  </a:lnTo>
                  <a:lnTo>
                    <a:pt x="199" y="221"/>
                  </a:lnTo>
                  <a:lnTo>
                    <a:pt x="195" y="226"/>
                  </a:lnTo>
                  <a:lnTo>
                    <a:pt x="190" y="230"/>
                  </a:lnTo>
                  <a:lnTo>
                    <a:pt x="185" y="235"/>
                  </a:lnTo>
                  <a:lnTo>
                    <a:pt x="176" y="239"/>
                  </a:lnTo>
                  <a:lnTo>
                    <a:pt x="172" y="244"/>
                  </a:lnTo>
                  <a:lnTo>
                    <a:pt x="162" y="249"/>
                  </a:lnTo>
                  <a:lnTo>
                    <a:pt x="153" y="253"/>
                  </a:lnTo>
                  <a:lnTo>
                    <a:pt x="144" y="253"/>
                  </a:lnTo>
                  <a:lnTo>
                    <a:pt x="135" y="253"/>
                  </a:lnTo>
                  <a:lnTo>
                    <a:pt x="121" y="253"/>
                  </a:lnTo>
                  <a:lnTo>
                    <a:pt x="111" y="258"/>
                  </a:lnTo>
                  <a:lnTo>
                    <a:pt x="0" y="258"/>
                  </a:lnTo>
                  <a:lnTo>
                    <a:pt x="0" y="249"/>
                  </a:lnTo>
                  <a:lnTo>
                    <a:pt x="5" y="249"/>
                  </a:lnTo>
                  <a:lnTo>
                    <a:pt x="10" y="249"/>
                  </a:lnTo>
                  <a:lnTo>
                    <a:pt x="14" y="249"/>
                  </a:lnTo>
                  <a:lnTo>
                    <a:pt x="19" y="249"/>
                  </a:lnTo>
                  <a:lnTo>
                    <a:pt x="19" y="244"/>
                  </a:lnTo>
                  <a:lnTo>
                    <a:pt x="23" y="244"/>
                  </a:lnTo>
                  <a:lnTo>
                    <a:pt x="28" y="239"/>
                  </a:lnTo>
                  <a:lnTo>
                    <a:pt x="28" y="235"/>
                  </a:lnTo>
                  <a:lnTo>
                    <a:pt x="28" y="230"/>
                  </a:lnTo>
                  <a:lnTo>
                    <a:pt x="28" y="226"/>
                  </a:lnTo>
                  <a:lnTo>
                    <a:pt x="33" y="221"/>
                  </a:lnTo>
                  <a:lnTo>
                    <a:pt x="33" y="216"/>
                  </a:lnTo>
                  <a:lnTo>
                    <a:pt x="33" y="212"/>
                  </a:lnTo>
                  <a:close/>
                  <a:moveTo>
                    <a:pt x="84" y="19"/>
                  </a:moveTo>
                  <a:lnTo>
                    <a:pt x="84" y="120"/>
                  </a:lnTo>
                  <a:lnTo>
                    <a:pt x="93" y="120"/>
                  </a:lnTo>
                  <a:lnTo>
                    <a:pt x="97" y="120"/>
                  </a:lnTo>
                  <a:lnTo>
                    <a:pt x="102" y="120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6" y="115"/>
                  </a:lnTo>
                  <a:lnTo>
                    <a:pt x="121" y="111"/>
                  </a:lnTo>
                  <a:lnTo>
                    <a:pt x="125" y="111"/>
                  </a:lnTo>
                  <a:lnTo>
                    <a:pt x="130" y="106"/>
                  </a:lnTo>
                  <a:lnTo>
                    <a:pt x="130" y="101"/>
                  </a:lnTo>
                  <a:lnTo>
                    <a:pt x="135" y="97"/>
                  </a:lnTo>
                  <a:lnTo>
                    <a:pt x="139" y="92"/>
                  </a:lnTo>
                  <a:lnTo>
                    <a:pt x="139" y="83"/>
                  </a:lnTo>
                  <a:lnTo>
                    <a:pt x="144" y="78"/>
                  </a:lnTo>
                  <a:lnTo>
                    <a:pt x="144" y="74"/>
                  </a:lnTo>
                  <a:lnTo>
                    <a:pt x="144" y="69"/>
                  </a:lnTo>
                  <a:lnTo>
                    <a:pt x="144" y="65"/>
                  </a:lnTo>
                  <a:lnTo>
                    <a:pt x="144" y="60"/>
                  </a:lnTo>
                  <a:lnTo>
                    <a:pt x="139" y="55"/>
                  </a:lnTo>
                  <a:lnTo>
                    <a:pt x="139" y="51"/>
                  </a:lnTo>
                  <a:lnTo>
                    <a:pt x="139" y="46"/>
                  </a:lnTo>
                  <a:lnTo>
                    <a:pt x="135" y="42"/>
                  </a:lnTo>
                  <a:lnTo>
                    <a:pt x="130" y="37"/>
                  </a:lnTo>
                  <a:lnTo>
                    <a:pt x="130" y="32"/>
                  </a:lnTo>
                  <a:lnTo>
                    <a:pt x="125" y="32"/>
                  </a:lnTo>
                  <a:lnTo>
                    <a:pt x="121" y="28"/>
                  </a:lnTo>
                  <a:lnTo>
                    <a:pt x="116" y="23"/>
                  </a:lnTo>
                  <a:lnTo>
                    <a:pt x="111" y="23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7" y="19"/>
                  </a:lnTo>
                  <a:lnTo>
                    <a:pt x="93" y="19"/>
                  </a:lnTo>
                  <a:lnTo>
                    <a:pt x="84" y="19"/>
                  </a:lnTo>
                  <a:close/>
                  <a:moveTo>
                    <a:pt x="84" y="134"/>
                  </a:moveTo>
                  <a:lnTo>
                    <a:pt x="84" y="216"/>
                  </a:lnTo>
                  <a:lnTo>
                    <a:pt x="84" y="221"/>
                  </a:lnTo>
                  <a:lnTo>
                    <a:pt x="84" y="226"/>
                  </a:lnTo>
                  <a:lnTo>
                    <a:pt x="84" y="230"/>
                  </a:lnTo>
                  <a:lnTo>
                    <a:pt x="88" y="235"/>
                  </a:lnTo>
                  <a:lnTo>
                    <a:pt x="88" y="239"/>
                  </a:lnTo>
                  <a:lnTo>
                    <a:pt x="93" y="239"/>
                  </a:lnTo>
                  <a:lnTo>
                    <a:pt x="97" y="239"/>
                  </a:lnTo>
                  <a:lnTo>
                    <a:pt x="102" y="239"/>
                  </a:lnTo>
                  <a:lnTo>
                    <a:pt x="107" y="239"/>
                  </a:lnTo>
                  <a:lnTo>
                    <a:pt x="111" y="239"/>
                  </a:lnTo>
                  <a:lnTo>
                    <a:pt x="116" y="239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30" y="235"/>
                  </a:lnTo>
                  <a:lnTo>
                    <a:pt x="135" y="230"/>
                  </a:lnTo>
                  <a:lnTo>
                    <a:pt x="139" y="226"/>
                  </a:lnTo>
                  <a:lnTo>
                    <a:pt x="139" y="221"/>
                  </a:lnTo>
                  <a:lnTo>
                    <a:pt x="144" y="216"/>
                  </a:lnTo>
                  <a:lnTo>
                    <a:pt x="144" y="212"/>
                  </a:lnTo>
                  <a:lnTo>
                    <a:pt x="148" y="207"/>
                  </a:lnTo>
                  <a:lnTo>
                    <a:pt x="148" y="203"/>
                  </a:lnTo>
                  <a:lnTo>
                    <a:pt x="148" y="198"/>
                  </a:lnTo>
                  <a:lnTo>
                    <a:pt x="148" y="193"/>
                  </a:lnTo>
                  <a:lnTo>
                    <a:pt x="148" y="184"/>
                  </a:lnTo>
                  <a:lnTo>
                    <a:pt x="148" y="180"/>
                  </a:lnTo>
                  <a:lnTo>
                    <a:pt x="148" y="175"/>
                  </a:lnTo>
                  <a:lnTo>
                    <a:pt x="148" y="170"/>
                  </a:lnTo>
                  <a:lnTo>
                    <a:pt x="148" y="161"/>
                  </a:lnTo>
                  <a:lnTo>
                    <a:pt x="144" y="157"/>
                  </a:lnTo>
                  <a:lnTo>
                    <a:pt x="139" y="152"/>
                  </a:lnTo>
                  <a:lnTo>
                    <a:pt x="139" y="147"/>
                  </a:lnTo>
                  <a:lnTo>
                    <a:pt x="135" y="147"/>
                  </a:lnTo>
                  <a:lnTo>
                    <a:pt x="130" y="143"/>
                  </a:lnTo>
                  <a:lnTo>
                    <a:pt x="125" y="138"/>
                  </a:lnTo>
                  <a:lnTo>
                    <a:pt x="121" y="138"/>
                  </a:lnTo>
                  <a:lnTo>
                    <a:pt x="116" y="138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97" y="134"/>
                  </a:lnTo>
                  <a:lnTo>
                    <a:pt x="93" y="134"/>
                  </a:lnTo>
                  <a:lnTo>
                    <a:pt x="84" y="134"/>
                  </a:lnTo>
                  <a:close/>
                  <a:moveTo>
                    <a:pt x="560" y="65"/>
                  </a:moveTo>
                  <a:lnTo>
                    <a:pt x="472" y="226"/>
                  </a:lnTo>
                  <a:lnTo>
                    <a:pt x="472" y="230"/>
                  </a:lnTo>
                  <a:lnTo>
                    <a:pt x="472" y="235"/>
                  </a:lnTo>
                  <a:lnTo>
                    <a:pt x="472" y="239"/>
                  </a:lnTo>
                  <a:lnTo>
                    <a:pt x="477" y="239"/>
                  </a:lnTo>
                  <a:lnTo>
                    <a:pt x="477" y="244"/>
                  </a:lnTo>
                  <a:lnTo>
                    <a:pt x="482" y="244"/>
                  </a:lnTo>
                  <a:lnTo>
                    <a:pt x="486" y="249"/>
                  </a:lnTo>
                  <a:lnTo>
                    <a:pt x="491" y="249"/>
                  </a:lnTo>
                  <a:lnTo>
                    <a:pt x="496" y="249"/>
                  </a:lnTo>
                  <a:lnTo>
                    <a:pt x="500" y="249"/>
                  </a:lnTo>
                  <a:lnTo>
                    <a:pt x="500" y="258"/>
                  </a:lnTo>
                  <a:lnTo>
                    <a:pt x="384" y="258"/>
                  </a:lnTo>
                  <a:lnTo>
                    <a:pt x="384" y="249"/>
                  </a:lnTo>
                  <a:lnTo>
                    <a:pt x="394" y="249"/>
                  </a:lnTo>
                  <a:lnTo>
                    <a:pt x="398" y="249"/>
                  </a:lnTo>
                  <a:lnTo>
                    <a:pt x="403" y="249"/>
                  </a:lnTo>
                  <a:lnTo>
                    <a:pt x="408" y="244"/>
                  </a:lnTo>
                  <a:lnTo>
                    <a:pt x="412" y="244"/>
                  </a:lnTo>
                  <a:lnTo>
                    <a:pt x="412" y="239"/>
                  </a:lnTo>
                  <a:lnTo>
                    <a:pt x="417" y="239"/>
                  </a:lnTo>
                  <a:lnTo>
                    <a:pt x="417" y="235"/>
                  </a:lnTo>
                  <a:lnTo>
                    <a:pt x="417" y="230"/>
                  </a:lnTo>
                  <a:lnTo>
                    <a:pt x="417" y="226"/>
                  </a:lnTo>
                  <a:lnTo>
                    <a:pt x="417" y="221"/>
                  </a:lnTo>
                  <a:lnTo>
                    <a:pt x="417" y="216"/>
                  </a:lnTo>
                  <a:lnTo>
                    <a:pt x="417" y="212"/>
                  </a:lnTo>
                  <a:lnTo>
                    <a:pt x="417" y="51"/>
                  </a:lnTo>
                  <a:lnTo>
                    <a:pt x="417" y="46"/>
                  </a:lnTo>
                  <a:lnTo>
                    <a:pt x="417" y="42"/>
                  </a:lnTo>
                  <a:lnTo>
                    <a:pt x="417" y="37"/>
                  </a:lnTo>
                  <a:lnTo>
                    <a:pt x="417" y="32"/>
                  </a:lnTo>
                  <a:lnTo>
                    <a:pt x="417" y="28"/>
                  </a:lnTo>
                  <a:lnTo>
                    <a:pt x="417" y="23"/>
                  </a:lnTo>
                  <a:lnTo>
                    <a:pt x="412" y="19"/>
                  </a:lnTo>
                  <a:lnTo>
                    <a:pt x="408" y="14"/>
                  </a:lnTo>
                  <a:lnTo>
                    <a:pt x="403" y="14"/>
                  </a:lnTo>
                  <a:lnTo>
                    <a:pt x="398" y="14"/>
                  </a:lnTo>
                  <a:lnTo>
                    <a:pt x="394" y="14"/>
                  </a:lnTo>
                  <a:lnTo>
                    <a:pt x="384" y="14"/>
                  </a:lnTo>
                  <a:lnTo>
                    <a:pt x="384" y="5"/>
                  </a:lnTo>
                  <a:lnTo>
                    <a:pt x="505" y="5"/>
                  </a:lnTo>
                  <a:lnTo>
                    <a:pt x="505" y="14"/>
                  </a:lnTo>
                  <a:lnTo>
                    <a:pt x="496" y="14"/>
                  </a:lnTo>
                  <a:lnTo>
                    <a:pt x="491" y="14"/>
                  </a:lnTo>
                  <a:lnTo>
                    <a:pt x="486" y="14"/>
                  </a:lnTo>
                  <a:lnTo>
                    <a:pt x="482" y="14"/>
                  </a:lnTo>
                  <a:lnTo>
                    <a:pt x="477" y="19"/>
                  </a:lnTo>
                  <a:lnTo>
                    <a:pt x="477" y="23"/>
                  </a:lnTo>
                  <a:lnTo>
                    <a:pt x="472" y="23"/>
                  </a:lnTo>
                  <a:lnTo>
                    <a:pt x="472" y="28"/>
                  </a:lnTo>
                  <a:lnTo>
                    <a:pt x="472" y="32"/>
                  </a:lnTo>
                  <a:lnTo>
                    <a:pt x="472" y="37"/>
                  </a:lnTo>
                  <a:lnTo>
                    <a:pt x="472" y="42"/>
                  </a:lnTo>
                  <a:lnTo>
                    <a:pt x="472" y="46"/>
                  </a:lnTo>
                  <a:lnTo>
                    <a:pt x="472" y="51"/>
                  </a:lnTo>
                  <a:lnTo>
                    <a:pt x="472" y="193"/>
                  </a:lnTo>
                  <a:lnTo>
                    <a:pt x="560" y="32"/>
                  </a:lnTo>
                  <a:lnTo>
                    <a:pt x="560" y="28"/>
                  </a:lnTo>
                  <a:lnTo>
                    <a:pt x="560" y="23"/>
                  </a:lnTo>
                  <a:lnTo>
                    <a:pt x="556" y="23"/>
                  </a:lnTo>
                  <a:lnTo>
                    <a:pt x="556" y="19"/>
                  </a:lnTo>
                  <a:lnTo>
                    <a:pt x="551" y="19"/>
                  </a:lnTo>
                  <a:lnTo>
                    <a:pt x="551" y="14"/>
                  </a:lnTo>
                  <a:lnTo>
                    <a:pt x="546" y="14"/>
                  </a:lnTo>
                  <a:lnTo>
                    <a:pt x="542" y="14"/>
                  </a:lnTo>
                  <a:lnTo>
                    <a:pt x="537" y="14"/>
                  </a:lnTo>
                  <a:lnTo>
                    <a:pt x="533" y="14"/>
                  </a:lnTo>
                  <a:lnTo>
                    <a:pt x="533" y="5"/>
                  </a:lnTo>
                  <a:lnTo>
                    <a:pt x="648" y="5"/>
                  </a:lnTo>
                  <a:lnTo>
                    <a:pt x="648" y="14"/>
                  </a:lnTo>
                  <a:lnTo>
                    <a:pt x="639" y="14"/>
                  </a:lnTo>
                  <a:lnTo>
                    <a:pt x="634" y="14"/>
                  </a:lnTo>
                  <a:lnTo>
                    <a:pt x="630" y="14"/>
                  </a:lnTo>
                  <a:lnTo>
                    <a:pt x="625" y="14"/>
                  </a:lnTo>
                  <a:lnTo>
                    <a:pt x="621" y="19"/>
                  </a:lnTo>
                  <a:lnTo>
                    <a:pt x="621" y="23"/>
                  </a:lnTo>
                  <a:lnTo>
                    <a:pt x="616" y="23"/>
                  </a:lnTo>
                  <a:lnTo>
                    <a:pt x="616" y="28"/>
                  </a:lnTo>
                  <a:lnTo>
                    <a:pt x="616" y="32"/>
                  </a:lnTo>
                  <a:lnTo>
                    <a:pt x="616" y="37"/>
                  </a:lnTo>
                  <a:lnTo>
                    <a:pt x="616" y="42"/>
                  </a:lnTo>
                  <a:lnTo>
                    <a:pt x="616" y="46"/>
                  </a:lnTo>
                  <a:lnTo>
                    <a:pt x="616" y="51"/>
                  </a:lnTo>
                  <a:lnTo>
                    <a:pt x="616" y="212"/>
                  </a:lnTo>
                  <a:lnTo>
                    <a:pt x="616" y="216"/>
                  </a:lnTo>
                  <a:lnTo>
                    <a:pt x="616" y="221"/>
                  </a:lnTo>
                  <a:lnTo>
                    <a:pt x="616" y="226"/>
                  </a:lnTo>
                  <a:lnTo>
                    <a:pt x="616" y="230"/>
                  </a:lnTo>
                  <a:lnTo>
                    <a:pt x="616" y="235"/>
                  </a:lnTo>
                  <a:lnTo>
                    <a:pt x="616" y="239"/>
                  </a:lnTo>
                  <a:lnTo>
                    <a:pt x="621" y="244"/>
                  </a:lnTo>
                  <a:lnTo>
                    <a:pt x="625" y="244"/>
                  </a:lnTo>
                  <a:lnTo>
                    <a:pt x="630" y="249"/>
                  </a:lnTo>
                  <a:lnTo>
                    <a:pt x="634" y="249"/>
                  </a:lnTo>
                  <a:lnTo>
                    <a:pt x="639" y="249"/>
                  </a:lnTo>
                  <a:lnTo>
                    <a:pt x="648" y="249"/>
                  </a:lnTo>
                  <a:lnTo>
                    <a:pt x="648" y="258"/>
                  </a:lnTo>
                  <a:lnTo>
                    <a:pt x="528" y="258"/>
                  </a:lnTo>
                  <a:lnTo>
                    <a:pt x="528" y="249"/>
                  </a:lnTo>
                  <a:lnTo>
                    <a:pt x="537" y="249"/>
                  </a:lnTo>
                  <a:lnTo>
                    <a:pt x="542" y="249"/>
                  </a:lnTo>
                  <a:lnTo>
                    <a:pt x="546" y="249"/>
                  </a:lnTo>
                  <a:lnTo>
                    <a:pt x="551" y="244"/>
                  </a:lnTo>
                  <a:lnTo>
                    <a:pt x="556" y="244"/>
                  </a:lnTo>
                  <a:lnTo>
                    <a:pt x="556" y="239"/>
                  </a:lnTo>
                  <a:lnTo>
                    <a:pt x="560" y="239"/>
                  </a:lnTo>
                  <a:lnTo>
                    <a:pt x="560" y="235"/>
                  </a:lnTo>
                  <a:lnTo>
                    <a:pt x="560" y="230"/>
                  </a:lnTo>
                  <a:lnTo>
                    <a:pt x="560" y="226"/>
                  </a:lnTo>
                  <a:lnTo>
                    <a:pt x="560" y="221"/>
                  </a:lnTo>
                  <a:lnTo>
                    <a:pt x="560" y="216"/>
                  </a:lnTo>
                  <a:lnTo>
                    <a:pt x="560" y="212"/>
                  </a:lnTo>
                  <a:lnTo>
                    <a:pt x="560" y="65"/>
                  </a:lnTo>
                  <a:close/>
                  <a:moveTo>
                    <a:pt x="931" y="0"/>
                  </a:moveTo>
                  <a:lnTo>
                    <a:pt x="935" y="0"/>
                  </a:lnTo>
                  <a:lnTo>
                    <a:pt x="1019" y="212"/>
                  </a:lnTo>
                  <a:lnTo>
                    <a:pt x="1023" y="221"/>
                  </a:lnTo>
                  <a:lnTo>
                    <a:pt x="1028" y="226"/>
                  </a:lnTo>
                  <a:lnTo>
                    <a:pt x="1033" y="235"/>
                  </a:lnTo>
                  <a:lnTo>
                    <a:pt x="1037" y="239"/>
                  </a:lnTo>
                  <a:lnTo>
                    <a:pt x="1042" y="244"/>
                  </a:lnTo>
                  <a:lnTo>
                    <a:pt x="1046" y="249"/>
                  </a:lnTo>
                  <a:lnTo>
                    <a:pt x="1051" y="249"/>
                  </a:lnTo>
                  <a:lnTo>
                    <a:pt x="1056" y="249"/>
                  </a:lnTo>
                  <a:lnTo>
                    <a:pt x="1056" y="258"/>
                  </a:lnTo>
                  <a:lnTo>
                    <a:pt x="940" y="258"/>
                  </a:lnTo>
                  <a:lnTo>
                    <a:pt x="940" y="249"/>
                  </a:lnTo>
                  <a:lnTo>
                    <a:pt x="949" y="249"/>
                  </a:lnTo>
                  <a:lnTo>
                    <a:pt x="954" y="249"/>
                  </a:lnTo>
                  <a:lnTo>
                    <a:pt x="958" y="249"/>
                  </a:lnTo>
                  <a:lnTo>
                    <a:pt x="958" y="244"/>
                  </a:lnTo>
                  <a:lnTo>
                    <a:pt x="963" y="244"/>
                  </a:lnTo>
                  <a:lnTo>
                    <a:pt x="963" y="239"/>
                  </a:lnTo>
                  <a:lnTo>
                    <a:pt x="968" y="235"/>
                  </a:lnTo>
                  <a:lnTo>
                    <a:pt x="968" y="230"/>
                  </a:lnTo>
                  <a:lnTo>
                    <a:pt x="963" y="226"/>
                  </a:lnTo>
                  <a:lnTo>
                    <a:pt x="963" y="221"/>
                  </a:lnTo>
                  <a:lnTo>
                    <a:pt x="963" y="216"/>
                  </a:lnTo>
                  <a:lnTo>
                    <a:pt x="963" y="212"/>
                  </a:lnTo>
                  <a:lnTo>
                    <a:pt x="958" y="212"/>
                  </a:lnTo>
                  <a:lnTo>
                    <a:pt x="949" y="184"/>
                  </a:lnTo>
                  <a:lnTo>
                    <a:pt x="875" y="184"/>
                  </a:lnTo>
                  <a:lnTo>
                    <a:pt x="866" y="212"/>
                  </a:lnTo>
                  <a:lnTo>
                    <a:pt x="866" y="216"/>
                  </a:lnTo>
                  <a:lnTo>
                    <a:pt x="861" y="216"/>
                  </a:lnTo>
                  <a:lnTo>
                    <a:pt x="861" y="221"/>
                  </a:lnTo>
                  <a:lnTo>
                    <a:pt x="861" y="226"/>
                  </a:lnTo>
                  <a:lnTo>
                    <a:pt x="861" y="230"/>
                  </a:lnTo>
                  <a:lnTo>
                    <a:pt x="861" y="235"/>
                  </a:lnTo>
                  <a:lnTo>
                    <a:pt x="861" y="239"/>
                  </a:lnTo>
                  <a:lnTo>
                    <a:pt x="866" y="239"/>
                  </a:lnTo>
                  <a:lnTo>
                    <a:pt x="871" y="244"/>
                  </a:lnTo>
                  <a:lnTo>
                    <a:pt x="871" y="249"/>
                  </a:lnTo>
                  <a:lnTo>
                    <a:pt x="880" y="249"/>
                  </a:lnTo>
                  <a:lnTo>
                    <a:pt x="884" y="249"/>
                  </a:lnTo>
                  <a:lnTo>
                    <a:pt x="889" y="249"/>
                  </a:lnTo>
                  <a:lnTo>
                    <a:pt x="889" y="258"/>
                  </a:lnTo>
                  <a:lnTo>
                    <a:pt x="810" y="258"/>
                  </a:lnTo>
                  <a:lnTo>
                    <a:pt x="810" y="249"/>
                  </a:lnTo>
                  <a:lnTo>
                    <a:pt x="815" y="249"/>
                  </a:lnTo>
                  <a:lnTo>
                    <a:pt x="820" y="249"/>
                  </a:lnTo>
                  <a:lnTo>
                    <a:pt x="824" y="249"/>
                  </a:lnTo>
                  <a:lnTo>
                    <a:pt x="824" y="244"/>
                  </a:lnTo>
                  <a:lnTo>
                    <a:pt x="829" y="244"/>
                  </a:lnTo>
                  <a:lnTo>
                    <a:pt x="833" y="239"/>
                  </a:lnTo>
                  <a:lnTo>
                    <a:pt x="833" y="235"/>
                  </a:lnTo>
                  <a:lnTo>
                    <a:pt x="838" y="235"/>
                  </a:lnTo>
                  <a:lnTo>
                    <a:pt x="838" y="230"/>
                  </a:lnTo>
                  <a:lnTo>
                    <a:pt x="838" y="226"/>
                  </a:lnTo>
                  <a:lnTo>
                    <a:pt x="843" y="226"/>
                  </a:lnTo>
                  <a:lnTo>
                    <a:pt x="843" y="221"/>
                  </a:lnTo>
                  <a:lnTo>
                    <a:pt x="847" y="216"/>
                  </a:lnTo>
                  <a:lnTo>
                    <a:pt x="847" y="212"/>
                  </a:lnTo>
                  <a:lnTo>
                    <a:pt x="931" y="0"/>
                  </a:lnTo>
                  <a:close/>
                  <a:moveTo>
                    <a:pt x="912" y="88"/>
                  </a:moveTo>
                  <a:lnTo>
                    <a:pt x="880" y="170"/>
                  </a:lnTo>
                  <a:lnTo>
                    <a:pt x="945" y="170"/>
                  </a:lnTo>
                  <a:lnTo>
                    <a:pt x="912" y="88"/>
                  </a:lnTo>
                  <a:close/>
                  <a:moveTo>
                    <a:pt x="1218" y="5"/>
                  </a:moveTo>
                  <a:lnTo>
                    <a:pt x="1468" y="5"/>
                  </a:lnTo>
                  <a:lnTo>
                    <a:pt x="1468" y="14"/>
                  </a:lnTo>
                  <a:lnTo>
                    <a:pt x="1458" y="14"/>
                  </a:lnTo>
                  <a:lnTo>
                    <a:pt x="1454" y="14"/>
                  </a:lnTo>
                  <a:lnTo>
                    <a:pt x="1449" y="14"/>
                  </a:lnTo>
                  <a:lnTo>
                    <a:pt x="1445" y="14"/>
                  </a:lnTo>
                  <a:lnTo>
                    <a:pt x="1440" y="19"/>
                  </a:lnTo>
                  <a:lnTo>
                    <a:pt x="1440" y="23"/>
                  </a:lnTo>
                  <a:lnTo>
                    <a:pt x="1435" y="23"/>
                  </a:lnTo>
                  <a:lnTo>
                    <a:pt x="1435" y="28"/>
                  </a:lnTo>
                  <a:lnTo>
                    <a:pt x="1435" y="32"/>
                  </a:lnTo>
                  <a:lnTo>
                    <a:pt x="1435" y="37"/>
                  </a:lnTo>
                  <a:lnTo>
                    <a:pt x="1435" y="42"/>
                  </a:lnTo>
                  <a:lnTo>
                    <a:pt x="1435" y="46"/>
                  </a:lnTo>
                  <a:lnTo>
                    <a:pt x="1435" y="51"/>
                  </a:lnTo>
                  <a:lnTo>
                    <a:pt x="1435" y="212"/>
                  </a:lnTo>
                  <a:lnTo>
                    <a:pt x="1435" y="216"/>
                  </a:lnTo>
                  <a:lnTo>
                    <a:pt x="1435" y="221"/>
                  </a:lnTo>
                  <a:lnTo>
                    <a:pt x="1435" y="226"/>
                  </a:lnTo>
                  <a:lnTo>
                    <a:pt x="1435" y="230"/>
                  </a:lnTo>
                  <a:lnTo>
                    <a:pt x="1435" y="235"/>
                  </a:lnTo>
                  <a:lnTo>
                    <a:pt x="1435" y="239"/>
                  </a:lnTo>
                  <a:lnTo>
                    <a:pt x="1440" y="244"/>
                  </a:lnTo>
                  <a:lnTo>
                    <a:pt x="1445" y="244"/>
                  </a:lnTo>
                  <a:lnTo>
                    <a:pt x="1449" y="249"/>
                  </a:lnTo>
                  <a:lnTo>
                    <a:pt x="1454" y="249"/>
                  </a:lnTo>
                  <a:lnTo>
                    <a:pt x="1458" y="249"/>
                  </a:lnTo>
                  <a:lnTo>
                    <a:pt x="1468" y="249"/>
                  </a:lnTo>
                  <a:lnTo>
                    <a:pt x="1468" y="258"/>
                  </a:lnTo>
                  <a:lnTo>
                    <a:pt x="1347" y="258"/>
                  </a:lnTo>
                  <a:lnTo>
                    <a:pt x="1347" y="249"/>
                  </a:lnTo>
                  <a:lnTo>
                    <a:pt x="1357" y="249"/>
                  </a:lnTo>
                  <a:lnTo>
                    <a:pt x="1361" y="249"/>
                  </a:lnTo>
                  <a:lnTo>
                    <a:pt x="1366" y="249"/>
                  </a:lnTo>
                  <a:lnTo>
                    <a:pt x="1370" y="244"/>
                  </a:lnTo>
                  <a:lnTo>
                    <a:pt x="1375" y="244"/>
                  </a:lnTo>
                  <a:lnTo>
                    <a:pt x="1375" y="239"/>
                  </a:lnTo>
                  <a:lnTo>
                    <a:pt x="1380" y="239"/>
                  </a:lnTo>
                  <a:lnTo>
                    <a:pt x="1380" y="235"/>
                  </a:lnTo>
                  <a:lnTo>
                    <a:pt x="1380" y="230"/>
                  </a:lnTo>
                  <a:lnTo>
                    <a:pt x="1380" y="226"/>
                  </a:lnTo>
                  <a:lnTo>
                    <a:pt x="1380" y="221"/>
                  </a:lnTo>
                  <a:lnTo>
                    <a:pt x="1380" y="216"/>
                  </a:lnTo>
                  <a:lnTo>
                    <a:pt x="1380" y="212"/>
                  </a:lnTo>
                  <a:lnTo>
                    <a:pt x="1380" y="23"/>
                  </a:lnTo>
                  <a:lnTo>
                    <a:pt x="1306" y="23"/>
                  </a:lnTo>
                  <a:lnTo>
                    <a:pt x="1306" y="212"/>
                  </a:lnTo>
                  <a:lnTo>
                    <a:pt x="1306" y="216"/>
                  </a:lnTo>
                  <a:lnTo>
                    <a:pt x="1306" y="221"/>
                  </a:lnTo>
                  <a:lnTo>
                    <a:pt x="1306" y="226"/>
                  </a:lnTo>
                  <a:lnTo>
                    <a:pt x="1306" y="230"/>
                  </a:lnTo>
                  <a:lnTo>
                    <a:pt x="1306" y="235"/>
                  </a:lnTo>
                  <a:lnTo>
                    <a:pt x="1306" y="239"/>
                  </a:lnTo>
                  <a:lnTo>
                    <a:pt x="1310" y="239"/>
                  </a:lnTo>
                  <a:lnTo>
                    <a:pt x="1310" y="244"/>
                  </a:lnTo>
                  <a:lnTo>
                    <a:pt x="1315" y="244"/>
                  </a:lnTo>
                  <a:lnTo>
                    <a:pt x="1320" y="249"/>
                  </a:lnTo>
                  <a:lnTo>
                    <a:pt x="1324" y="249"/>
                  </a:lnTo>
                  <a:lnTo>
                    <a:pt x="1329" y="249"/>
                  </a:lnTo>
                  <a:lnTo>
                    <a:pt x="1338" y="249"/>
                  </a:lnTo>
                  <a:lnTo>
                    <a:pt x="1338" y="258"/>
                  </a:lnTo>
                  <a:lnTo>
                    <a:pt x="1218" y="258"/>
                  </a:lnTo>
                  <a:lnTo>
                    <a:pt x="1218" y="249"/>
                  </a:lnTo>
                  <a:lnTo>
                    <a:pt x="1227" y="249"/>
                  </a:lnTo>
                  <a:lnTo>
                    <a:pt x="1232" y="249"/>
                  </a:lnTo>
                  <a:lnTo>
                    <a:pt x="1236" y="249"/>
                  </a:lnTo>
                  <a:lnTo>
                    <a:pt x="1241" y="244"/>
                  </a:lnTo>
                  <a:lnTo>
                    <a:pt x="1245" y="244"/>
                  </a:lnTo>
                  <a:lnTo>
                    <a:pt x="1245" y="239"/>
                  </a:lnTo>
                  <a:lnTo>
                    <a:pt x="1250" y="239"/>
                  </a:lnTo>
                  <a:lnTo>
                    <a:pt x="1250" y="235"/>
                  </a:lnTo>
                  <a:lnTo>
                    <a:pt x="1250" y="230"/>
                  </a:lnTo>
                  <a:lnTo>
                    <a:pt x="1250" y="226"/>
                  </a:lnTo>
                  <a:lnTo>
                    <a:pt x="1250" y="221"/>
                  </a:lnTo>
                  <a:lnTo>
                    <a:pt x="1250" y="216"/>
                  </a:lnTo>
                  <a:lnTo>
                    <a:pt x="1250" y="212"/>
                  </a:lnTo>
                  <a:lnTo>
                    <a:pt x="1250" y="51"/>
                  </a:lnTo>
                  <a:lnTo>
                    <a:pt x="1250" y="46"/>
                  </a:lnTo>
                  <a:lnTo>
                    <a:pt x="1250" y="42"/>
                  </a:lnTo>
                  <a:lnTo>
                    <a:pt x="1250" y="37"/>
                  </a:lnTo>
                  <a:lnTo>
                    <a:pt x="1250" y="32"/>
                  </a:lnTo>
                  <a:lnTo>
                    <a:pt x="1250" y="28"/>
                  </a:lnTo>
                  <a:lnTo>
                    <a:pt x="1250" y="23"/>
                  </a:lnTo>
                  <a:lnTo>
                    <a:pt x="1245" y="19"/>
                  </a:lnTo>
                  <a:lnTo>
                    <a:pt x="1241" y="14"/>
                  </a:lnTo>
                  <a:lnTo>
                    <a:pt x="1236" y="14"/>
                  </a:lnTo>
                  <a:lnTo>
                    <a:pt x="1232" y="14"/>
                  </a:lnTo>
                  <a:lnTo>
                    <a:pt x="1227" y="14"/>
                  </a:lnTo>
                  <a:lnTo>
                    <a:pt x="1218" y="14"/>
                  </a:lnTo>
                  <a:lnTo>
                    <a:pt x="1218" y="5"/>
                  </a:lnTo>
                  <a:close/>
                  <a:moveTo>
                    <a:pt x="1815" y="65"/>
                  </a:moveTo>
                  <a:lnTo>
                    <a:pt x="1722" y="226"/>
                  </a:lnTo>
                  <a:lnTo>
                    <a:pt x="1722" y="230"/>
                  </a:lnTo>
                  <a:lnTo>
                    <a:pt x="1722" y="235"/>
                  </a:lnTo>
                  <a:lnTo>
                    <a:pt x="1727" y="239"/>
                  </a:lnTo>
                  <a:lnTo>
                    <a:pt x="1732" y="244"/>
                  </a:lnTo>
                  <a:lnTo>
                    <a:pt x="1736" y="249"/>
                  </a:lnTo>
                  <a:lnTo>
                    <a:pt x="1741" y="249"/>
                  </a:lnTo>
                  <a:lnTo>
                    <a:pt x="1745" y="249"/>
                  </a:lnTo>
                  <a:lnTo>
                    <a:pt x="1750" y="249"/>
                  </a:lnTo>
                  <a:lnTo>
                    <a:pt x="1755" y="249"/>
                  </a:lnTo>
                  <a:lnTo>
                    <a:pt x="1755" y="258"/>
                  </a:lnTo>
                  <a:lnTo>
                    <a:pt x="1639" y="258"/>
                  </a:lnTo>
                  <a:lnTo>
                    <a:pt x="1639" y="249"/>
                  </a:lnTo>
                  <a:lnTo>
                    <a:pt x="1644" y="249"/>
                  </a:lnTo>
                  <a:lnTo>
                    <a:pt x="1648" y="249"/>
                  </a:lnTo>
                  <a:lnTo>
                    <a:pt x="1653" y="249"/>
                  </a:lnTo>
                  <a:lnTo>
                    <a:pt x="1657" y="249"/>
                  </a:lnTo>
                  <a:lnTo>
                    <a:pt x="1657" y="244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667" y="239"/>
                  </a:lnTo>
                  <a:lnTo>
                    <a:pt x="1667" y="235"/>
                  </a:lnTo>
                  <a:lnTo>
                    <a:pt x="1671" y="230"/>
                  </a:lnTo>
                  <a:lnTo>
                    <a:pt x="1671" y="226"/>
                  </a:lnTo>
                  <a:lnTo>
                    <a:pt x="1671" y="221"/>
                  </a:lnTo>
                  <a:lnTo>
                    <a:pt x="1671" y="216"/>
                  </a:lnTo>
                  <a:lnTo>
                    <a:pt x="1671" y="212"/>
                  </a:lnTo>
                  <a:lnTo>
                    <a:pt x="1671" y="51"/>
                  </a:lnTo>
                  <a:lnTo>
                    <a:pt x="1671" y="46"/>
                  </a:lnTo>
                  <a:lnTo>
                    <a:pt x="1671" y="42"/>
                  </a:lnTo>
                  <a:lnTo>
                    <a:pt x="1671" y="37"/>
                  </a:lnTo>
                  <a:lnTo>
                    <a:pt x="1671" y="32"/>
                  </a:lnTo>
                  <a:lnTo>
                    <a:pt x="1667" y="28"/>
                  </a:lnTo>
                  <a:lnTo>
                    <a:pt x="1667" y="23"/>
                  </a:lnTo>
                  <a:lnTo>
                    <a:pt x="1667" y="19"/>
                  </a:lnTo>
                  <a:lnTo>
                    <a:pt x="1662" y="19"/>
                  </a:lnTo>
                  <a:lnTo>
                    <a:pt x="1657" y="14"/>
                  </a:lnTo>
                  <a:lnTo>
                    <a:pt x="1653" y="14"/>
                  </a:lnTo>
                  <a:lnTo>
                    <a:pt x="1648" y="14"/>
                  </a:lnTo>
                  <a:lnTo>
                    <a:pt x="1644" y="14"/>
                  </a:lnTo>
                  <a:lnTo>
                    <a:pt x="1639" y="14"/>
                  </a:lnTo>
                  <a:lnTo>
                    <a:pt x="1639" y="5"/>
                  </a:lnTo>
                  <a:lnTo>
                    <a:pt x="1755" y="5"/>
                  </a:lnTo>
                  <a:lnTo>
                    <a:pt x="1755" y="14"/>
                  </a:lnTo>
                  <a:lnTo>
                    <a:pt x="1750" y="14"/>
                  </a:lnTo>
                  <a:lnTo>
                    <a:pt x="1745" y="14"/>
                  </a:lnTo>
                  <a:lnTo>
                    <a:pt x="1741" y="14"/>
                  </a:lnTo>
                  <a:lnTo>
                    <a:pt x="1736" y="14"/>
                  </a:lnTo>
                  <a:lnTo>
                    <a:pt x="1732" y="14"/>
                  </a:lnTo>
                  <a:lnTo>
                    <a:pt x="1732" y="19"/>
                  </a:lnTo>
                  <a:lnTo>
                    <a:pt x="1727" y="19"/>
                  </a:lnTo>
                  <a:lnTo>
                    <a:pt x="1727" y="23"/>
                  </a:lnTo>
                  <a:lnTo>
                    <a:pt x="1722" y="28"/>
                  </a:lnTo>
                  <a:lnTo>
                    <a:pt x="1722" y="32"/>
                  </a:lnTo>
                  <a:lnTo>
                    <a:pt x="1722" y="37"/>
                  </a:lnTo>
                  <a:lnTo>
                    <a:pt x="1722" y="42"/>
                  </a:lnTo>
                  <a:lnTo>
                    <a:pt x="1722" y="46"/>
                  </a:lnTo>
                  <a:lnTo>
                    <a:pt x="1722" y="51"/>
                  </a:lnTo>
                  <a:lnTo>
                    <a:pt x="1722" y="193"/>
                  </a:lnTo>
                  <a:lnTo>
                    <a:pt x="1815" y="32"/>
                  </a:lnTo>
                  <a:lnTo>
                    <a:pt x="1815" y="28"/>
                  </a:lnTo>
                  <a:lnTo>
                    <a:pt x="1810" y="23"/>
                  </a:lnTo>
                  <a:lnTo>
                    <a:pt x="1810" y="19"/>
                  </a:lnTo>
                  <a:lnTo>
                    <a:pt x="1806" y="19"/>
                  </a:lnTo>
                  <a:lnTo>
                    <a:pt x="1801" y="14"/>
                  </a:lnTo>
                  <a:lnTo>
                    <a:pt x="1796" y="14"/>
                  </a:lnTo>
                  <a:lnTo>
                    <a:pt x="1792" y="14"/>
                  </a:lnTo>
                  <a:lnTo>
                    <a:pt x="1787" y="14"/>
                  </a:lnTo>
                  <a:lnTo>
                    <a:pt x="1782" y="14"/>
                  </a:lnTo>
                  <a:lnTo>
                    <a:pt x="1782" y="5"/>
                  </a:lnTo>
                  <a:lnTo>
                    <a:pt x="1898" y="5"/>
                  </a:lnTo>
                  <a:lnTo>
                    <a:pt x="1898" y="14"/>
                  </a:lnTo>
                  <a:lnTo>
                    <a:pt x="1894" y="14"/>
                  </a:lnTo>
                  <a:lnTo>
                    <a:pt x="1889" y="14"/>
                  </a:lnTo>
                  <a:lnTo>
                    <a:pt x="1884" y="14"/>
                  </a:lnTo>
                  <a:lnTo>
                    <a:pt x="1880" y="14"/>
                  </a:lnTo>
                  <a:lnTo>
                    <a:pt x="1875" y="14"/>
                  </a:lnTo>
                  <a:lnTo>
                    <a:pt x="1875" y="19"/>
                  </a:lnTo>
                  <a:lnTo>
                    <a:pt x="1870" y="19"/>
                  </a:lnTo>
                  <a:lnTo>
                    <a:pt x="1870" y="23"/>
                  </a:lnTo>
                  <a:lnTo>
                    <a:pt x="1866" y="28"/>
                  </a:lnTo>
                  <a:lnTo>
                    <a:pt x="1866" y="32"/>
                  </a:lnTo>
                  <a:lnTo>
                    <a:pt x="1866" y="37"/>
                  </a:lnTo>
                  <a:lnTo>
                    <a:pt x="1866" y="42"/>
                  </a:lnTo>
                  <a:lnTo>
                    <a:pt x="1866" y="46"/>
                  </a:lnTo>
                  <a:lnTo>
                    <a:pt x="1866" y="51"/>
                  </a:lnTo>
                  <a:lnTo>
                    <a:pt x="1866" y="212"/>
                  </a:lnTo>
                  <a:lnTo>
                    <a:pt x="1866" y="216"/>
                  </a:lnTo>
                  <a:lnTo>
                    <a:pt x="1866" y="221"/>
                  </a:lnTo>
                  <a:lnTo>
                    <a:pt x="1866" y="226"/>
                  </a:lnTo>
                  <a:lnTo>
                    <a:pt x="1866" y="230"/>
                  </a:lnTo>
                  <a:lnTo>
                    <a:pt x="1866" y="235"/>
                  </a:lnTo>
                  <a:lnTo>
                    <a:pt x="1870" y="235"/>
                  </a:lnTo>
                  <a:lnTo>
                    <a:pt x="1870" y="239"/>
                  </a:lnTo>
                  <a:lnTo>
                    <a:pt x="1870" y="244"/>
                  </a:lnTo>
                  <a:lnTo>
                    <a:pt x="1875" y="244"/>
                  </a:lnTo>
                  <a:lnTo>
                    <a:pt x="1880" y="249"/>
                  </a:lnTo>
                  <a:lnTo>
                    <a:pt x="1884" y="249"/>
                  </a:lnTo>
                  <a:lnTo>
                    <a:pt x="1889" y="249"/>
                  </a:lnTo>
                  <a:lnTo>
                    <a:pt x="1894" y="249"/>
                  </a:lnTo>
                  <a:lnTo>
                    <a:pt x="1898" y="249"/>
                  </a:lnTo>
                  <a:lnTo>
                    <a:pt x="1898" y="258"/>
                  </a:lnTo>
                  <a:lnTo>
                    <a:pt x="1782" y="258"/>
                  </a:lnTo>
                  <a:lnTo>
                    <a:pt x="1782" y="249"/>
                  </a:lnTo>
                  <a:lnTo>
                    <a:pt x="1787" y="249"/>
                  </a:lnTo>
                  <a:lnTo>
                    <a:pt x="1792" y="249"/>
                  </a:lnTo>
                  <a:lnTo>
                    <a:pt x="1796" y="249"/>
                  </a:lnTo>
                  <a:lnTo>
                    <a:pt x="1801" y="249"/>
                  </a:lnTo>
                  <a:lnTo>
                    <a:pt x="1801" y="244"/>
                  </a:lnTo>
                  <a:lnTo>
                    <a:pt x="1806" y="244"/>
                  </a:lnTo>
                  <a:lnTo>
                    <a:pt x="1810" y="244"/>
                  </a:lnTo>
                  <a:lnTo>
                    <a:pt x="1810" y="239"/>
                  </a:lnTo>
                  <a:lnTo>
                    <a:pt x="1810" y="235"/>
                  </a:lnTo>
                  <a:lnTo>
                    <a:pt x="1815" y="230"/>
                  </a:lnTo>
                  <a:lnTo>
                    <a:pt x="1815" y="226"/>
                  </a:lnTo>
                  <a:lnTo>
                    <a:pt x="1815" y="221"/>
                  </a:lnTo>
                  <a:lnTo>
                    <a:pt x="1815" y="216"/>
                  </a:lnTo>
                  <a:lnTo>
                    <a:pt x="1815" y="212"/>
                  </a:lnTo>
                  <a:lnTo>
                    <a:pt x="1815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" name="Подзаголовок 2"/>
          <p:cNvSpPr txBox="1">
            <a:spLocks/>
          </p:cNvSpPr>
          <p:nvPr/>
        </p:nvSpPr>
        <p:spPr>
          <a:xfrm>
            <a:off x="350877" y="33622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ФАНО РОССИИ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институт аграрных  проблем и информатики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А.А. Никонова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2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анализа данных ВСХП-2016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082644" cy="3474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аграрной структуры: уменьшилась ли степень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биполярности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аграрной экономики?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ресурсного потенциала отрасли (трудовые ресурсы,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сельхозугодья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посевы сельскохозяйственных культур, поголовье животных, техника и оборудование, инфраструктура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размещении сельского хозяйства по субъектам Российской Федерации и административным  районам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отраслей растениеводства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средств государственной поддержки и кредитов для сельскохозяйственных организаций и фермеров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сельскохозяйственными организациями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фермерами </a:t>
            </a:r>
          </a:p>
          <a:p>
            <a:pPr>
              <a:buFont typeface="Wingdings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768555" y="5725285"/>
            <a:ext cx="2375445" cy="1124742"/>
            <a:chOff x="6768555" y="5733257"/>
            <a:chExt cx="2375445" cy="1124742"/>
          </a:xfrm>
        </p:grpSpPr>
        <p:pic>
          <p:nvPicPr>
            <p:cNvPr id="7" name="Picture 3" descr="22-Perepi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8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vedtver.ru/data/uploads/2014-04/page/33626/5899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5"/>
          <a:stretch/>
        </p:blipFill>
        <p:spPr bwMode="auto">
          <a:xfrm>
            <a:off x="363398" y="332656"/>
            <a:ext cx="8352928" cy="621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606" y="24208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8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208912" cy="43204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 участие в подготовке приоритетного  национального  проекта «Развитие АПК»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разработка  Государственной программы  развития  сельского  хозяйства  и регулирования  рынков  сельскохозяйственной продукции, сырья и продовольствия на  2008-2012 г.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разработка  методологии Всероссийских сельскохозяйственных  переписей 2006 и 2016 гг.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подготовка  Стратегии устойчивого  развития  сельских  территорий  России до 2030 г.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разработка  рейтингов  сельскохозяйственных  организаций России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44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институт аграрных  проблем и информатики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А.А. Никонова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72145" y="83872"/>
            <a:ext cx="1552329" cy="900552"/>
            <a:chOff x="5110" y="8804"/>
            <a:chExt cx="2870" cy="215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12" y="9048"/>
              <a:ext cx="662" cy="395"/>
            </a:xfrm>
            <a:custGeom>
              <a:avLst/>
              <a:gdLst>
                <a:gd name="T0" fmla="*/ 643 w 662"/>
                <a:gd name="T1" fmla="*/ 0 h 395"/>
                <a:gd name="T2" fmla="*/ 643 w 662"/>
                <a:gd name="T3" fmla="*/ 4 h 395"/>
                <a:gd name="T4" fmla="*/ 0 w 662"/>
                <a:gd name="T5" fmla="*/ 363 h 395"/>
                <a:gd name="T6" fmla="*/ 18 w 662"/>
                <a:gd name="T7" fmla="*/ 395 h 395"/>
                <a:gd name="T8" fmla="*/ 662 w 662"/>
                <a:gd name="T9" fmla="*/ 36 h 395"/>
                <a:gd name="T10" fmla="*/ 657 w 662"/>
                <a:gd name="T11" fmla="*/ 36 h 395"/>
                <a:gd name="T12" fmla="*/ 643 w 662"/>
                <a:gd name="T13" fmla="*/ 0 h 3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2"/>
                <a:gd name="T22" fmla="*/ 0 h 395"/>
                <a:gd name="T23" fmla="*/ 662 w 662"/>
                <a:gd name="T24" fmla="*/ 395 h 3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2" h="395">
                  <a:moveTo>
                    <a:pt x="643" y="0"/>
                  </a:moveTo>
                  <a:lnTo>
                    <a:pt x="643" y="4"/>
                  </a:lnTo>
                  <a:lnTo>
                    <a:pt x="0" y="363"/>
                  </a:lnTo>
                  <a:lnTo>
                    <a:pt x="18" y="395"/>
                  </a:lnTo>
                  <a:lnTo>
                    <a:pt x="662" y="36"/>
                  </a:lnTo>
                  <a:lnTo>
                    <a:pt x="657" y="36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55" y="9015"/>
              <a:ext cx="107" cy="69"/>
            </a:xfrm>
            <a:custGeom>
              <a:avLst/>
              <a:gdLst>
                <a:gd name="T0" fmla="*/ 93 w 107"/>
                <a:gd name="T1" fmla="*/ 0 h 69"/>
                <a:gd name="T2" fmla="*/ 93 w 107"/>
                <a:gd name="T3" fmla="*/ 0 h 69"/>
                <a:gd name="T4" fmla="*/ 0 w 107"/>
                <a:gd name="T5" fmla="*/ 33 h 69"/>
                <a:gd name="T6" fmla="*/ 14 w 107"/>
                <a:gd name="T7" fmla="*/ 69 h 69"/>
                <a:gd name="T8" fmla="*/ 107 w 107"/>
                <a:gd name="T9" fmla="*/ 37 h 69"/>
                <a:gd name="T10" fmla="*/ 102 w 107"/>
                <a:gd name="T11" fmla="*/ 37 h 69"/>
                <a:gd name="T12" fmla="*/ 93 w 10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69"/>
                <a:gd name="T23" fmla="*/ 107 w 10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69">
                  <a:moveTo>
                    <a:pt x="93" y="0"/>
                  </a:moveTo>
                  <a:lnTo>
                    <a:pt x="93" y="0"/>
                  </a:lnTo>
                  <a:lnTo>
                    <a:pt x="0" y="33"/>
                  </a:lnTo>
                  <a:lnTo>
                    <a:pt x="14" y="69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448" y="8997"/>
              <a:ext cx="74" cy="55"/>
            </a:xfrm>
            <a:custGeom>
              <a:avLst/>
              <a:gdLst>
                <a:gd name="T0" fmla="*/ 69 w 74"/>
                <a:gd name="T1" fmla="*/ 0 h 55"/>
                <a:gd name="T2" fmla="*/ 64 w 74"/>
                <a:gd name="T3" fmla="*/ 0 h 55"/>
                <a:gd name="T4" fmla="*/ 0 w 74"/>
                <a:gd name="T5" fmla="*/ 18 h 55"/>
                <a:gd name="T6" fmla="*/ 9 w 74"/>
                <a:gd name="T7" fmla="*/ 55 h 55"/>
                <a:gd name="T8" fmla="*/ 74 w 74"/>
                <a:gd name="T9" fmla="*/ 37 h 55"/>
                <a:gd name="T10" fmla="*/ 64 w 74"/>
                <a:gd name="T11" fmla="*/ 37 h 55"/>
                <a:gd name="T12" fmla="*/ 69 w 7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5"/>
                <a:gd name="T23" fmla="*/ 74 w 7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5">
                  <a:moveTo>
                    <a:pt x="69" y="0"/>
                  </a:moveTo>
                  <a:lnTo>
                    <a:pt x="64" y="0"/>
                  </a:lnTo>
                  <a:lnTo>
                    <a:pt x="0" y="18"/>
                  </a:lnTo>
                  <a:lnTo>
                    <a:pt x="9" y="55"/>
                  </a:lnTo>
                  <a:lnTo>
                    <a:pt x="74" y="37"/>
                  </a:lnTo>
                  <a:lnTo>
                    <a:pt x="64" y="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512" y="8997"/>
              <a:ext cx="47" cy="46"/>
            </a:xfrm>
            <a:custGeom>
              <a:avLst/>
              <a:gdLst>
                <a:gd name="T0" fmla="*/ 47 w 47"/>
                <a:gd name="T1" fmla="*/ 9 h 46"/>
                <a:gd name="T2" fmla="*/ 42 w 47"/>
                <a:gd name="T3" fmla="*/ 5 h 46"/>
                <a:gd name="T4" fmla="*/ 5 w 47"/>
                <a:gd name="T5" fmla="*/ 0 h 46"/>
                <a:gd name="T6" fmla="*/ 0 w 47"/>
                <a:gd name="T7" fmla="*/ 37 h 46"/>
                <a:gd name="T8" fmla="*/ 38 w 47"/>
                <a:gd name="T9" fmla="*/ 46 h 46"/>
                <a:gd name="T10" fmla="*/ 28 w 47"/>
                <a:gd name="T11" fmla="*/ 41 h 46"/>
                <a:gd name="T12" fmla="*/ 47 w 47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6"/>
                <a:gd name="T23" fmla="*/ 47 w 4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6">
                  <a:moveTo>
                    <a:pt x="47" y="9"/>
                  </a:moveTo>
                  <a:lnTo>
                    <a:pt x="42" y="5"/>
                  </a:lnTo>
                  <a:lnTo>
                    <a:pt x="5" y="0"/>
                  </a:lnTo>
                  <a:lnTo>
                    <a:pt x="0" y="37"/>
                  </a:lnTo>
                  <a:lnTo>
                    <a:pt x="38" y="46"/>
                  </a:lnTo>
                  <a:lnTo>
                    <a:pt x="28" y="41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540" y="9006"/>
              <a:ext cx="70" cy="60"/>
            </a:xfrm>
            <a:custGeom>
              <a:avLst/>
              <a:gdLst>
                <a:gd name="T0" fmla="*/ 70 w 70"/>
                <a:gd name="T1" fmla="*/ 37 h 60"/>
                <a:gd name="T2" fmla="*/ 65 w 70"/>
                <a:gd name="T3" fmla="*/ 23 h 60"/>
                <a:gd name="T4" fmla="*/ 19 w 70"/>
                <a:gd name="T5" fmla="*/ 0 h 60"/>
                <a:gd name="T6" fmla="*/ 0 w 70"/>
                <a:gd name="T7" fmla="*/ 32 h 60"/>
                <a:gd name="T8" fmla="*/ 42 w 70"/>
                <a:gd name="T9" fmla="*/ 60 h 60"/>
                <a:gd name="T10" fmla="*/ 33 w 70"/>
                <a:gd name="T11" fmla="*/ 46 h 60"/>
                <a:gd name="T12" fmla="*/ 70 w 70"/>
                <a:gd name="T13" fmla="*/ 3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0"/>
                <a:gd name="T23" fmla="*/ 70 w 7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0">
                  <a:moveTo>
                    <a:pt x="70" y="37"/>
                  </a:moveTo>
                  <a:lnTo>
                    <a:pt x="65" y="23"/>
                  </a:lnTo>
                  <a:lnTo>
                    <a:pt x="19" y="0"/>
                  </a:lnTo>
                  <a:lnTo>
                    <a:pt x="0" y="32"/>
                  </a:lnTo>
                  <a:lnTo>
                    <a:pt x="42" y="60"/>
                  </a:lnTo>
                  <a:lnTo>
                    <a:pt x="33" y="46"/>
                  </a:lnTo>
                  <a:lnTo>
                    <a:pt x="70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573" y="9043"/>
              <a:ext cx="55" cy="69"/>
            </a:xfrm>
            <a:custGeom>
              <a:avLst/>
              <a:gdLst>
                <a:gd name="T0" fmla="*/ 55 w 55"/>
                <a:gd name="T1" fmla="*/ 60 h 69"/>
                <a:gd name="T2" fmla="*/ 55 w 55"/>
                <a:gd name="T3" fmla="*/ 55 h 69"/>
                <a:gd name="T4" fmla="*/ 37 w 55"/>
                <a:gd name="T5" fmla="*/ 0 h 69"/>
                <a:gd name="T6" fmla="*/ 0 w 55"/>
                <a:gd name="T7" fmla="*/ 9 h 69"/>
                <a:gd name="T8" fmla="*/ 18 w 55"/>
                <a:gd name="T9" fmla="*/ 69 h 69"/>
                <a:gd name="T10" fmla="*/ 18 w 55"/>
                <a:gd name="T11" fmla="*/ 64 h 69"/>
                <a:gd name="T12" fmla="*/ 55 w 55"/>
                <a:gd name="T13" fmla="*/ 6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9"/>
                <a:gd name="T23" fmla="*/ 55 w 55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9">
                  <a:moveTo>
                    <a:pt x="55" y="60"/>
                  </a:moveTo>
                  <a:lnTo>
                    <a:pt x="55" y="55"/>
                  </a:lnTo>
                  <a:lnTo>
                    <a:pt x="37" y="0"/>
                  </a:lnTo>
                  <a:lnTo>
                    <a:pt x="0" y="9"/>
                  </a:lnTo>
                  <a:lnTo>
                    <a:pt x="18" y="69"/>
                  </a:lnTo>
                  <a:lnTo>
                    <a:pt x="18" y="64"/>
                  </a:lnTo>
                  <a:lnTo>
                    <a:pt x="55" y="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591" y="9103"/>
              <a:ext cx="37" cy="73"/>
            </a:xfrm>
            <a:custGeom>
              <a:avLst/>
              <a:gdLst>
                <a:gd name="T0" fmla="*/ 37 w 37"/>
                <a:gd name="T1" fmla="*/ 73 h 73"/>
                <a:gd name="T2" fmla="*/ 37 w 37"/>
                <a:gd name="T3" fmla="*/ 69 h 73"/>
                <a:gd name="T4" fmla="*/ 37 w 37"/>
                <a:gd name="T5" fmla="*/ 0 h 73"/>
                <a:gd name="T6" fmla="*/ 0 w 37"/>
                <a:gd name="T7" fmla="*/ 4 h 73"/>
                <a:gd name="T8" fmla="*/ 0 w 37"/>
                <a:gd name="T9" fmla="*/ 69 h 73"/>
                <a:gd name="T10" fmla="*/ 0 w 37"/>
                <a:gd name="T11" fmla="*/ 64 h 73"/>
                <a:gd name="T12" fmla="*/ 37 w 37"/>
                <a:gd name="T13" fmla="*/ 73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73"/>
                <a:gd name="T23" fmla="*/ 37 w 3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73">
                  <a:moveTo>
                    <a:pt x="37" y="73"/>
                  </a:moveTo>
                  <a:lnTo>
                    <a:pt x="37" y="69"/>
                  </a:lnTo>
                  <a:lnTo>
                    <a:pt x="37" y="0"/>
                  </a:lnTo>
                  <a:lnTo>
                    <a:pt x="0" y="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573" y="9167"/>
              <a:ext cx="55" cy="110"/>
            </a:xfrm>
            <a:custGeom>
              <a:avLst/>
              <a:gdLst>
                <a:gd name="T0" fmla="*/ 32 w 55"/>
                <a:gd name="T1" fmla="*/ 110 h 110"/>
                <a:gd name="T2" fmla="*/ 37 w 55"/>
                <a:gd name="T3" fmla="*/ 106 h 110"/>
                <a:gd name="T4" fmla="*/ 55 w 55"/>
                <a:gd name="T5" fmla="*/ 9 h 110"/>
                <a:gd name="T6" fmla="*/ 18 w 55"/>
                <a:gd name="T7" fmla="*/ 0 h 110"/>
                <a:gd name="T8" fmla="*/ 0 w 55"/>
                <a:gd name="T9" fmla="*/ 97 h 110"/>
                <a:gd name="T10" fmla="*/ 0 w 55"/>
                <a:gd name="T11" fmla="*/ 92 h 110"/>
                <a:gd name="T12" fmla="*/ 32 w 55"/>
                <a:gd name="T13" fmla="*/ 11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10"/>
                <a:gd name="T23" fmla="*/ 55 w 55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10">
                  <a:moveTo>
                    <a:pt x="32" y="110"/>
                  </a:moveTo>
                  <a:lnTo>
                    <a:pt x="37" y="106"/>
                  </a:lnTo>
                  <a:lnTo>
                    <a:pt x="55" y="9"/>
                  </a:lnTo>
                  <a:lnTo>
                    <a:pt x="18" y="0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32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43" y="9259"/>
              <a:ext cx="162" cy="257"/>
            </a:xfrm>
            <a:custGeom>
              <a:avLst/>
              <a:gdLst>
                <a:gd name="T0" fmla="*/ 37 w 162"/>
                <a:gd name="T1" fmla="*/ 253 h 257"/>
                <a:gd name="T2" fmla="*/ 37 w 162"/>
                <a:gd name="T3" fmla="*/ 257 h 257"/>
                <a:gd name="T4" fmla="*/ 162 w 162"/>
                <a:gd name="T5" fmla="*/ 18 h 257"/>
                <a:gd name="T6" fmla="*/ 130 w 162"/>
                <a:gd name="T7" fmla="*/ 0 h 257"/>
                <a:gd name="T8" fmla="*/ 5 w 162"/>
                <a:gd name="T9" fmla="*/ 239 h 257"/>
                <a:gd name="T10" fmla="*/ 0 w 162"/>
                <a:gd name="T11" fmla="*/ 244 h 257"/>
                <a:gd name="T12" fmla="*/ 37 w 162"/>
                <a:gd name="T13" fmla="*/ 25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57"/>
                <a:gd name="T23" fmla="*/ 162 w 162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57">
                  <a:moveTo>
                    <a:pt x="37" y="253"/>
                  </a:moveTo>
                  <a:lnTo>
                    <a:pt x="37" y="257"/>
                  </a:lnTo>
                  <a:lnTo>
                    <a:pt x="162" y="18"/>
                  </a:lnTo>
                  <a:lnTo>
                    <a:pt x="130" y="0"/>
                  </a:lnTo>
                  <a:lnTo>
                    <a:pt x="5" y="239"/>
                  </a:lnTo>
                  <a:lnTo>
                    <a:pt x="0" y="244"/>
                  </a:lnTo>
                  <a:lnTo>
                    <a:pt x="37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434" y="9503"/>
              <a:ext cx="46" cy="46"/>
            </a:xfrm>
            <a:custGeom>
              <a:avLst/>
              <a:gdLst>
                <a:gd name="T0" fmla="*/ 37 w 46"/>
                <a:gd name="T1" fmla="*/ 36 h 46"/>
                <a:gd name="T2" fmla="*/ 37 w 46"/>
                <a:gd name="T3" fmla="*/ 46 h 46"/>
                <a:gd name="T4" fmla="*/ 46 w 46"/>
                <a:gd name="T5" fmla="*/ 9 h 46"/>
                <a:gd name="T6" fmla="*/ 9 w 46"/>
                <a:gd name="T7" fmla="*/ 0 h 46"/>
                <a:gd name="T8" fmla="*/ 0 w 46"/>
                <a:gd name="T9" fmla="*/ 36 h 46"/>
                <a:gd name="T10" fmla="*/ 0 w 46"/>
                <a:gd name="T11" fmla="*/ 46 h 46"/>
                <a:gd name="T12" fmla="*/ 37 w 46"/>
                <a:gd name="T13" fmla="*/ 3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37" y="36"/>
                  </a:moveTo>
                  <a:lnTo>
                    <a:pt x="37" y="46"/>
                  </a:lnTo>
                  <a:lnTo>
                    <a:pt x="46" y="9"/>
                  </a:lnTo>
                  <a:lnTo>
                    <a:pt x="9" y="0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434" y="9539"/>
              <a:ext cx="51" cy="79"/>
            </a:xfrm>
            <a:custGeom>
              <a:avLst/>
              <a:gdLst>
                <a:gd name="T0" fmla="*/ 41 w 51"/>
                <a:gd name="T1" fmla="*/ 46 h 79"/>
                <a:gd name="T2" fmla="*/ 51 w 51"/>
                <a:gd name="T3" fmla="*/ 60 h 79"/>
                <a:gd name="T4" fmla="*/ 37 w 51"/>
                <a:gd name="T5" fmla="*/ 0 h 79"/>
                <a:gd name="T6" fmla="*/ 0 w 51"/>
                <a:gd name="T7" fmla="*/ 10 h 79"/>
                <a:gd name="T8" fmla="*/ 9 w 51"/>
                <a:gd name="T9" fmla="*/ 65 h 79"/>
                <a:gd name="T10" fmla="*/ 18 w 51"/>
                <a:gd name="T11" fmla="*/ 79 h 79"/>
                <a:gd name="T12" fmla="*/ 41 w 51"/>
                <a:gd name="T13" fmla="*/ 4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9"/>
                <a:gd name="T23" fmla="*/ 51 w 51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9">
                  <a:moveTo>
                    <a:pt x="41" y="46"/>
                  </a:moveTo>
                  <a:lnTo>
                    <a:pt x="51" y="60"/>
                  </a:lnTo>
                  <a:lnTo>
                    <a:pt x="37" y="0"/>
                  </a:lnTo>
                  <a:lnTo>
                    <a:pt x="0" y="10"/>
                  </a:lnTo>
                  <a:lnTo>
                    <a:pt x="9" y="65"/>
                  </a:lnTo>
                  <a:lnTo>
                    <a:pt x="18" y="79"/>
                  </a:lnTo>
                  <a:lnTo>
                    <a:pt x="41" y="4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52" y="9585"/>
              <a:ext cx="51" cy="56"/>
            </a:xfrm>
            <a:custGeom>
              <a:avLst/>
              <a:gdLst>
                <a:gd name="T0" fmla="*/ 47 w 51"/>
                <a:gd name="T1" fmla="*/ 19 h 56"/>
                <a:gd name="T2" fmla="*/ 51 w 51"/>
                <a:gd name="T3" fmla="*/ 23 h 56"/>
                <a:gd name="T4" fmla="*/ 23 w 51"/>
                <a:gd name="T5" fmla="*/ 0 h 56"/>
                <a:gd name="T6" fmla="*/ 0 w 51"/>
                <a:gd name="T7" fmla="*/ 33 h 56"/>
                <a:gd name="T8" fmla="*/ 28 w 51"/>
                <a:gd name="T9" fmla="*/ 51 h 56"/>
                <a:gd name="T10" fmla="*/ 33 w 51"/>
                <a:gd name="T11" fmla="*/ 56 h 56"/>
                <a:gd name="T12" fmla="*/ 47 w 51"/>
                <a:gd name="T13" fmla="*/ 1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6"/>
                <a:gd name="T23" fmla="*/ 51 w 51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6">
                  <a:moveTo>
                    <a:pt x="47" y="19"/>
                  </a:moveTo>
                  <a:lnTo>
                    <a:pt x="51" y="23"/>
                  </a:lnTo>
                  <a:lnTo>
                    <a:pt x="23" y="0"/>
                  </a:lnTo>
                  <a:lnTo>
                    <a:pt x="0" y="33"/>
                  </a:lnTo>
                  <a:lnTo>
                    <a:pt x="28" y="51"/>
                  </a:lnTo>
                  <a:lnTo>
                    <a:pt x="33" y="56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85" y="9604"/>
              <a:ext cx="46" cy="50"/>
            </a:xfrm>
            <a:custGeom>
              <a:avLst/>
              <a:gdLst>
                <a:gd name="T0" fmla="*/ 41 w 46"/>
                <a:gd name="T1" fmla="*/ 14 h 50"/>
                <a:gd name="T2" fmla="*/ 46 w 46"/>
                <a:gd name="T3" fmla="*/ 14 h 50"/>
                <a:gd name="T4" fmla="*/ 14 w 46"/>
                <a:gd name="T5" fmla="*/ 0 h 50"/>
                <a:gd name="T6" fmla="*/ 0 w 46"/>
                <a:gd name="T7" fmla="*/ 37 h 50"/>
                <a:gd name="T8" fmla="*/ 32 w 46"/>
                <a:gd name="T9" fmla="*/ 50 h 50"/>
                <a:gd name="T10" fmla="*/ 32 w 46"/>
                <a:gd name="T11" fmla="*/ 50 h 50"/>
                <a:gd name="T12" fmla="*/ 41 w 46"/>
                <a:gd name="T13" fmla="*/ 1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0"/>
                <a:gd name="T23" fmla="*/ 46 w 4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0">
                  <a:moveTo>
                    <a:pt x="41" y="14"/>
                  </a:moveTo>
                  <a:lnTo>
                    <a:pt x="46" y="14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32" y="50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517" y="9618"/>
              <a:ext cx="51" cy="50"/>
            </a:xfrm>
            <a:custGeom>
              <a:avLst/>
              <a:gdLst>
                <a:gd name="T0" fmla="*/ 42 w 51"/>
                <a:gd name="T1" fmla="*/ 13 h 50"/>
                <a:gd name="T2" fmla="*/ 51 w 51"/>
                <a:gd name="T3" fmla="*/ 13 h 50"/>
                <a:gd name="T4" fmla="*/ 9 w 51"/>
                <a:gd name="T5" fmla="*/ 0 h 50"/>
                <a:gd name="T6" fmla="*/ 0 w 51"/>
                <a:gd name="T7" fmla="*/ 36 h 50"/>
                <a:gd name="T8" fmla="*/ 37 w 51"/>
                <a:gd name="T9" fmla="*/ 50 h 50"/>
                <a:gd name="T10" fmla="*/ 46 w 51"/>
                <a:gd name="T11" fmla="*/ 50 h 50"/>
                <a:gd name="T12" fmla="*/ 42 w 51"/>
                <a:gd name="T13" fmla="*/ 13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0"/>
                <a:gd name="T23" fmla="*/ 51 w 5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0">
                  <a:moveTo>
                    <a:pt x="42" y="13"/>
                  </a:moveTo>
                  <a:lnTo>
                    <a:pt x="51" y="13"/>
                  </a:lnTo>
                  <a:lnTo>
                    <a:pt x="9" y="0"/>
                  </a:lnTo>
                  <a:lnTo>
                    <a:pt x="0" y="36"/>
                  </a:lnTo>
                  <a:lnTo>
                    <a:pt x="37" y="50"/>
                  </a:lnTo>
                  <a:lnTo>
                    <a:pt x="46" y="50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559" y="9627"/>
              <a:ext cx="46" cy="41"/>
            </a:xfrm>
            <a:custGeom>
              <a:avLst/>
              <a:gdLst>
                <a:gd name="T0" fmla="*/ 37 w 46"/>
                <a:gd name="T1" fmla="*/ 0 h 41"/>
                <a:gd name="T2" fmla="*/ 41 w 46"/>
                <a:gd name="T3" fmla="*/ 0 h 41"/>
                <a:gd name="T4" fmla="*/ 0 w 46"/>
                <a:gd name="T5" fmla="*/ 4 h 41"/>
                <a:gd name="T6" fmla="*/ 4 w 46"/>
                <a:gd name="T7" fmla="*/ 41 h 41"/>
                <a:gd name="T8" fmla="*/ 41 w 46"/>
                <a:gd name="T9" fmla="*/ 37 h 41"/>
                <a:gd name="T10" fmla="*/ 46 w 46"/>
                <a:gd name="T11" fmla="*/ 37 h 41"/>
                <a:gd name="T12" fmla="*/ 37 w 4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1"/>
                <a:gd name="T23" fmla="*/ 46 w 46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1">
                  <a:moveTo>
                    <a:pt x="37" y="0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4" y="41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596" y="9585"/>
              <a:ext cx="139" cy="79"/>
            </a:xfrm>
            <a:custGeom>
              <a:avLst/>
              <a:gdLst>
                <a:gd name="T0" fmla="*/ 120 w 139"/>
                <a:gd name="T1" fmla="*/ 5 h 79"/>
                <a:gd name="T2" fmla="*/ 125 w 139"/>
                <a:gd name="T3" fmla="*/ 0 h 79"/>
                <a:gd name="T4" fmla="*/ 0 w 139"/>
                <a:gd name="T5" fmla="*/ 42 h 79"/>
                <a:gd name="T6" fmla="*/ 9 w 139"/>
                <a:gd name="T7" fmla="*/ 79 h 79"/>
                <a:gd name="T8" fmla="*/ 134 w 139"/>
                <a:gd name="T9" fmla="*/ 37 h 79"/>
                <a:gd name="T10" fmla="*/ 139 w 139"/>
                <a:gd name="T11" fmla="*/ 37 h 79"/>
                <a:gd name="T12" fmla="*/ 120 w 139"/>
                <a:gd name="T13" fmla="*/ 5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79"/>
                <a:gd name="T23" fmla="*/ 139 w 139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79">
                  <a:moveTo>
                    <a:pt x="120" y="5"/>
                  </a:moveTo>
                  <a:lnTo>
                    <a:pt x="125" y="0"/>
                  </a:lnTo>
                  <a:lnTo>
                    <a:pt x="0" y="42"/>
                  </a:lnTo>
                  <a:lnTo>
                    <a:pt x="9" y="79"/>
                  </a:lnTo>
                  <a:lnTo>
                    <a:pt x="134" y="37"/>
                  </a:lnTo>
                  <a:lnTo>
                    <a:pt x="139" y="37"/>
                  </a:lnTo>
                  <a:lnTo>
                    <a:pt x="120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716" y="9493"/>
              <a:ext cx="264" cy="129"/>
            </a:xfrm>
            <a:custGeom>
              <a:avLst/>
              <a:gdLst>
                <a:gd name="T0" fmla="*/ 259 w 264"/>
                <a:gd name="T1" fmla="*/ 14 h 129"/>
                <a:gd name="T2" fmla="*/ 250 w 264"/>
                <a:gd name="T3" fmla="*/ 0 h 129"/>
                <a:gd name="T4" fmla="*/ 0 w 264"/>
                <a:gd name="T5" fmla="*/ 97 h 129"/>
                <a:gd name="T6" fmla="*/ 19 w 264"/>
                <a:gd name="T7" fmla="*/ 129 h 129"/>
                <a:gd name="T8" fmla="*/ 264 w 264"/>
                <a:gd name="T9" fmla="*/ 33 h 129"/>
                <a:gd name="T10" fmla="*/ 259 w 264"/>
                <a:gd name="T11" fmla="*/ 14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129"/>
                <a:gd name="T20" fmla="*/ 264 w 264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129">
                  <a:moveTo>
                    <a:pt x="259" y="14"/>
                  </a:moveTo>
                  <a:lnTo>
                    <a:pt x="250" y="0"/>
                  </a:lnTo>
                  <a:lnTo>
                    <a:pt x="0" y="97"/>
                  </a:lnTo>
                  <a:lnTo>
                    <a:pt x="19" y="129"/>
                  </a:lnTo>
                  <a:lnTo>
                    <a:pt x="264" y="33"/>
                  </a:lnTo>
                  <a:lnTo>
                    <a:pt x="259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10" y="9668"/>
              <a:ext cx="643" cy="382"/>
            </a:xfrm>
            <a:custGeom>
              <a:avLst/>
              <a:gdLst>
                <a:gd name="T0" fmla="*/ 629 w 643"/>
                <a:gd name="T1" fmla="*/ 0 h 382"/>
                <a:gd name="T2" fmla="*/ 625 w 643"/>
                <a:gd name="T3" fmla="*/ 0 h 382"/>
                <a:gd name="T4" fmla="*/ 0 w 643"/>
                <a:gd name="T5" fmla="*/ 345 h 382"/>
                <a:gd name="T6" fmla="*/ 18 w 643"/>
                <a:gd name="T7" fmla="*/ 382 h 382"/>
                <a:gd name="T8" fmla="*/ 643 w 643"/>
                <a:gd name="T9" fmla="*/ 32 h 382"/>
                <a:gd name="T10" fmla="*/ 643 w 643"/>
                <a:gd name="T11" fmla="*/ 37 h 382"/>
                <a:gd name="T12" fmla="*/ 629 w 643"/>
                <a:gd name="T13" fmla="*/ 0 h 3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382"/>
                <a:gd name="T23" fmla="*/ 643 w 643"/>
                <a:gd name="T24" fmla="*/ 382 h 3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382">
                  <a:moveTo>
                    <a:pt x="629" y="0"/>
                  </a:moveTo>
                  <a:lnTo>
                    <a:pt x="625" y="0"/>
                  </a:lnTo>
                  <a:lnTo>
                    <a:pt x="0" y="345"/>
                  </a:lnTo>
                  <a:lnTo>
                    <a:pt x="18" y="382"/>
                  </a:lnTo>
                  <a:lnTo>
                    <a:pt x="643" y="32"/>
                  </a:lnTo>
                  <a:lnTo>
                    <a:pt x="643" y="37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739" y="9627"/>
              <a:ext cx="130" cy="78"/>
            </a:xfrm>
            <a:custGeom>
              <a:avLst/>
              <a:gdLst>
                <a:gd name="T0" fmla="*/ 125 w 130"/>
                <a:gd name="T1" fmla="*/ 0 h 78"/>
                <a:gd name="T2" fmla="*/ 121 w 130"/>
                <a:gd name="T3" fmla="*/ 4 h 78"/>
                <a:gd name="T4" fmla="*/ 0 w 130"/>
                <a:gd name="T5" fmla="*/ 41 h 78"/>
                <a:gd name="T6" fmla="*/ 14 w 130"/>
                <a:gd name="T7" fmla="*/ 78 h 78"/>
                <a:gd name="T8" fmla="*/ 130 w 130"/>
                <a:gd name="T9" fmla="*/ 41 h 78"/>
                <a:gd name="T10" fmla="*/ 125 w 130"/>
                <a:gd name="T11" fmla="*/ 41 h 78"/>
                <a:gd name="T12" fmla="*/ 125 w 1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78"/>
                <a:gd name="T23" fmla="*/ 130 w 1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78">
                  <a:moveTo>
                    <a:pt x="125" y="0"/>
                  </a:moveTo>
                  <a:lnTo>
                    <a:pt x="121" y="4"/>
                  </a:lnTo>
                  <a:lnTo>
                    <a:pt x="0" y="41"/>
                  </a:lnTo>
                  <a:lnTo>
                    <a:pt x="14" y="78"/>
                  </a:lnTo>
                  <a:lnTo>
                    <a:pt x="130" y="41"/>
                  </a:lnTo>
                  <a:lnTo>
                    <a:pt x="125" y="4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864" y="9627"/>
              <a:ext cx="51" cy="41"/>
            </a:xfrm>
            <a:custGeom>
              <a:avLst/>
              <a:gdLst>
                <a:gd name="T0" fmla="*/ 51 w 51"/>
                <a:gd name="T1" fmla="*/ 4 h 41"/>
                <a:gd name="T2" fmla="*/ 47 w 51"/>
                <a:gd name="T3" fmla="*/ 4 h 41"/>
                <a:gd name="T4" fmla="*/ 0 w 51"/>
                <a:gd name="T5" fmla="*/ 0 h 41"/>
                <a:gd name="T6" fmla="*/ 0 w 51"/>
                <a:gd name="T7" fmla="*/ 41 h 41"/>
                <a:gd name="T8" fmla="*/ 47 w 51"/>
                <a:gd name="T9" fmla="*/ 41 h 41"/>
                <a:gd name="T10" fmla="*/ 37 w 51"/>
                <a:gd name="T11" fmla="*/ 41 h 41"/>
                <a:gd name="T12" fmla="*/ 51 w 51"/>
                <a:gd name="T13" fmla="*/ 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1"/>
                <a:gd name="T23" fmla="*/ 51 w 5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1">
                  <a:moveTo>
                    <a:pt x="51" y="4"/>
                  </a:moveTo>
                  <a:lnTo>
                    <a:pt x="47" y="4"/>
                  </a:lnTo>
                  <a:lnTo>
                    <a:pt x="0" y="0"/>
                  </a:lnTo>
                  <a:lnTo>
                    <a:pt x="0" y="41"/>
                  </a:lnTo>
                  <a:lnTo>
                    <a:pt x="47" y="41"/>
                  </a:lnTo>
                  <a:lnTo>
                    <a:pt x="37" y="41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901" y="9631"/>
              <a:ext cx="47" cy="46"/>
            </a:xfrm>
            <a:custGeom>
              <a:avLst/>
              <a:gdLst>
                <a:gd name="T0" fmla="*/ 47 w 47"/>
                <a:gd name="T1" fmla="*/ 10 h 46"/>
                <a:gd name="T2" fmla="*/ 42 w 47"/>
                <a:gd name="T3" fmla="*/ 10 h 46"/>
                <a:gd name="T4" fmla="*/ 14 w 47"/>
                <a:gd name="T5" fmla="*/ 0 h 46"/>
                <a:gd name="T6" fmla="*/ 0 w 47"/>
                <a:gd name="T7" fmla="*/ 37 h 46"/>
                <a:gd name="T8" fmla="*/ 28 w 47"/>
                <a:gd name="T9" fmla="*/ 46 h 46"/>
                <a:gd name="T10" fmla="*/ 24 w 47"/>
                <a:gd name="T11" fmla="*/ 42 h 46"/>
                <a:gd name="T12" fmla="*/ 47 w 47"/>
                <a:gd name="T13" fmla="*/ 1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6"/>
                <a:gd name="T23" fmla="*/ 47 w 4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6">
                  <a:moveTo>
                    <a:pt x="47" y="10"/>
                  </a:moveTo>
                  <a:lnTo>
                    <a:pt x="42" y="10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8" y="46"/>
                  </a:lnTo>
                  <a:lnTo>
                    <a:pt x="24" y="4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925" y="9641"/>
              <a:ext cx="51" cy="50"/>
            </a:xfrm>
            <a:custGeom>
              <a:avLst/>
              <a:gdLst>
                <a:gd name="T0" fmla="*/ 51 w 51"/>
                <a:gd name="T1" fmla="*/ 23 h 50"/>
                <a:gd name="T2" fmla="*/ 46 w 51"/>
                <a:gd name="T3" fmla="*/ 18 h 50"/>
                <a:gd name="T4" fmla="*/ 23 w 51"/>
                <a:gd name="T5" fmla="*/ 0 h 50"/>
                <a:gd name="T6" fmla="*/ 0 w 51"/>
                <a:gd name="T7" fmla="*/ 32 h 50"/>
                <a:gd name="T8" fmla="*/ 23 w 51"/>
                <a:gd name="T9" fmla="*/ 50 h 50"/>
                <a:gd name="T10" fmla="*/ 18 w 51"/>
                <a:gd name="T11" fmla="*/ 46 h 50"/>
                <a:gd name="T12" fmla="*/ 51 w 51"/>
                <a:gd name="T13" fmla="*/ 23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0"/>
                <a:gd name="T23" fmla="*/ 51 w 5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0">
                  <a:moveTo>
                    <a:pt x="51" y="23"/>
                  </a:moveTo>
                  <a:lnTo>
                    <a:pt x="46" y="18"/>
                  </a:lnTo>
                  <a:lnTo>
                    <a:pt x="23" y="0"/>
                  </a:lnTo>
                  <a:lnTo>
                    <a:pt x="0" y="32"/>
                  </a:lnTo>
                  <a:lnTo>
                    <a:pt x="23" y="50"/>
                  </a:lnTo>
                  <a:lnTo>
                    <a:pt x="18" y="46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943" y="9664"/>
              <a:ext cx="51" cy="45"/>
            </a:xfrm>
            <a:custGeom>
              <a:avLst/>
              <a:gdLst>
                <a:gd name="T0" fmla="*/ 51 w 51"/>
                <a:gd name="T1" fmla="*/ 32 h 45"/>
                <a:gd name="T2" fmla="*/ 46 w 51"/>
                <a:gd name="T3" fmla="*/ 27 h 45"/>
                <a:gd name="T4" fmla="*/ 33 w 51"/>
                <a:gd name="T5" fmla="*/ 0 h 45"/>
                <a:gd name="T6" fmla="*/ 0 w 51"/>
                <a:gd name="T7" fmla="*/ 23 h 45"/>
                <a:gd name="T8" fmla="*/ 14 w 51"/>
                <a:gd name="T9" fmla="*/ 45 h 45"/>
                <a:gd name="T10" fmla="*/ 14 w 51"/>
                <a:gd name="T11" fmla="*/ 41 h 45"/>
                <a:gd name="T12" fmla="*/ 51 w 51"/>
                <a:gd name="T13" fmla="*/ 32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5"/>
                <a:gd name="T23" fmla="*/ 51 w 51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5">
                  <a:moveTo>
                    <a:pt x="51" y="32"/>
                  </a:moveTo>
                  <a:lnTo>
                    <a:pt x="46" y="27"/>
                  </a:lnTo>
                  <a:lnTo>
                    <a:pt x="33" y="0"/>
                  </a:lnTo>
                  <a:lnTo>
                    <a:pt x="0" y="23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957" y="9696"/>
              <a:ext cx="46" cy="36"/>
            </a:xfrm>
            <a:custGeom>
              <a:avLst/>
              <a:gdLst>
                <a:gd name="T0" fmla="*/ 46 w 46"/>
                <a:gd name="T1" fmla="*/ 27 h 36"/>
                <a:gd name="T2" fmla="*/ 42 w 46"/>
                <a:gd name="T3" fmla="*/ 27 h 36"/>
                <a:gd name="T4" fmla="*/ 37 w 46"/>
                <a:gd name="T5" fmla="*/ 0 h 36"/>
                <a:gd name="T6" fmla="*/ 0 w 46"/>
                <a:gd name="T7" fmla="*/ 9 h 36"/>
                <a:gd name="T8" fmla="*/ 5 w 46"/>
                <a:gd name="T9" fmla="*/ 36 h 36"/>
                <a:gd name="T10" fmla="*/ 5 w 46"/>
                <a:gd name="T11" fmla="*/ 32 h 36"/>
                <a:gd name="T12" fmla="*/ 46 w 46"/>
                <a:gd name="T13" fmla="*/ 2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6"/>
                <a:gd name="T23" fmla="*/ 46 w 4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6">
                  <a:moveTo>
                    <a:pt x="46" y="27"/>
                  </a:moveTo>
                  <a:lnTo>
                    <a:pt x="42" y="27"/>
                  </a:lnTo>
                  <a:lnTo>
                    <a:pt x="37" y="0"/>
                  </a:lnTo>
                  <a:lnTo>
                    <a:pt x="0" y="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962" y="9723"/>
              <a:ext cx="41" cy="37"/>
            </a:xfrm>
            <a:custGeom>
              <a:avLst/>
              <a:gdLst>
                <a:gd name="T0" fmla="*/ 41 w 41"/>
                <a:gd name="T1" fmla="*/ 37 h 37"/>
                <a:gd name="T2" fmla="*/ 41 w 41"/>
                <a:gd name="T3" fmla="*/ 28 h 37"/>
                <a:gd name="T4" fmla="*/ 41 w 41"/>
                <a:gd name="T5" fmla="*/ 0 h 37"/>
                <a:gd name="T6" fmla="*/ 0 w 41"/>
                <a:gd name="T7" fmla="*/ 5 h 37"/>
                <a:gd name="T8" fmla="*/ 4 w 41"/>
                <a:gd name="T9" fmla="*/ 32 h 37"/>
                <a:gd name="T10" fmla="*/ 4 w 41"/>
                <a:gd name="T11" fmla="*/ 28 h 37"/>
                <a:gd name="T12" fmla="*/ 41 w 41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41" y="37"/>
                  </a:moveTo>
                  <a:lnTo>
                    <a:pt x="41" y="28"/>
                  </a:lnTo>
                  <a:lnTo>
                    <a:pt x="41" y="0"/>
                  </a:lnTo>
                  <a:lnTo>
                    <a:pt x="0" y="5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962" y="9751"/>
              <a:ext cx="41" cy="37"/>
            </a:xfrm>
            <a:custGeom>
              <a:avLst/>
              <a:gdLst>
                <a:gd name="T0" fmla="*/ 37 w 41"/>
                <a:gd name="T1" fmla="*/ 37 h 37"/>
                <a:gd name="T2" fmla="*/ 37 w 41"/>
                <a:gd name="T3" fmla="*/ 32 h 37"/>
                <a:gd name="T4" fmla="*/ 41 w 41"/>
                <a:gd name="T5" fmla="*/ 9 h 37"/>
                <a:gd name="T6" fmla="*/ 4 w 41"/>
                <a:gd name="T7" fmla="*/ 0 h 37"/>
                <a:gd name="T8" fmla="*/ 0 w 41"/>
                <a:gd name="T9" fmla="*/ 27 h 37"/>
                <a:gd name="T10" fmla="*/ 0 w 41"/>
                <a:gd name="T11" fmla="*/ 23 h 37"/>
                <a:gd name="T12" fmla="*/ 37 w 41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37" y="37"/>
                  </a:moveTo>
                  <a:lnTo>
                    <a:pt x="37" y="32"/>
                  </a:lnTo>
                  <a:lnTo>
                    <a:pt x="41" y="9"/>
                  </a:lnTo>
                  <a:lnTo>
                    <a:pt x="4" y="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837" y="9774"/>
              <a:ext cx="162" cy="414"/>
            </a:xfrm>
            <a:custGeom>
              <a:avLst/>
              <a:gdLst>
                <a:gd name="T0" fmla="*/ 37 w 162"/>
                <a:gd name="T1" fmla="*/ 409 h 414"/>
                <a:gd name="T2" fmla="*/ 37 w 162"/>
                <a:gd name="T3" fmla="*/ 414 h 414"/>
                <a:gd name="T4" fmla="*/ 162 w 162"/>
                <a:gd name="T5" fmla="*/ 14 h 414"/>
                <a:gd name="T6" fmla="*/ 125 w 162"/>
                <a:gd name="T7" fmla="*/ 0 h 414"/>
                <a:gd name="T8" fmla="*/ 0 w 162"/>
                <a:gd name="T9" fmla="*/ 400 h 414"/>
                <a:gd name="T10" fmla="*/ 0 w 162"/>
                <a:gd name="T11" fmla="*/ 404 h 414"/>
                <a:gd name="T12" fmla="*/ 37 w 162"/>
                <a:gd name="T13" fmla="*/ 409 h 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414"/>
                <a:gd name="T23" fmla="*/ 162 w 162"/>
                <a:gd name="T24" fmla="*/ 414 h 4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414">
                  <a:moveTo>
                    <a:pt x="37" y="409"/>
                  </a:moveTo>
                  <a:lnTo>
                    <a:pt x="37" y="414"/>
                  </a:lnTo>
                  <a:lnTo>
                    <a:pt x="162" y="14"/>
                  </a:lnTo>
                  <a:lnTo>
                    <a:pt x="125" y="0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37" y="4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827" y="10178"/>
              <a:ext cx="47" cy="42"/>
            </a:xfrm>
            <a:custGeom>
              <a:avLst/>
              <a:gdLst>
                <a:gd name="T0" fmla="*/ 42 w 47"/>
                <a:gd name="T1" fmla="*/ 37 h 42"/>
                <a:gd name="T2" fmla="*/ 42 w 47"/>
                <a:gd name="T3" fmla="*/ 42 h 42"/>
                <a:gd name="T4" fmla="*/ 47 w 47"/>
                <a:gd name="T5" fmla="*/ 5 h 42"/>
                <a:gd name="T6" fmla="*/ 10 w 47"/>
                <a:gd name="T7" fmla="*/ 0 h 42"/>
                <a:gd name="T8" fmla="*/ 0 w 47"/>
                <a:gd name="T9" fmla="*/ 37 h 42"/>
                <a:gd name="T10" fmla="*/ 0 w 47"/>
                <a:gd name="T11" fmla="*/ 42 h 42"/>
                <a:gd name="T12" fmla="*/ 42 w 47"/>
                <a:gd name="T13" fmla="*/ 3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2"/>
                <a:gd name="T23" fmla="*/ 47 w 4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2">
                  <a:moveTo>
                    <a:pt x="42" y="37"/>
                  </a:moveTo>
                  <a:lnTo>
                    <a:pt x="42" y="42"/>
                  </a:lnTo>
                  <a:lnTo>
                    <a:pt x="47" y="5"/>
                  </a:lnTo>
                  <a:lnTo>
                    <a:pt x="10" y="0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827" y="10215"/>
              <a:ext cx="47" cy="51"/>
            </a:xfrm>
            <a:custGeom>
              <a:avLst/>
              <a:gdLst>
                <a:gd name="T0" fmla="*/ 47 w 47"/>
                <a:gd name="T1" fmla="*/ 32 h 51"/>
                <a:gd name="T2" fmla="*/ 47 w 47"/>
                <a:gd name="T3" fmla="*/ 37 h 51"/>
                <a:gd name="T4" fmla="*/ 42 w 47"/>
                <a:gd name="T5" fmla="*/ 0 h 51"/>
                <a:gd name="T6" fmla="*/ 0 w 47"/>
                <a:gd name="T7" fmla="*/ 5 h 51"/>
                <a:gd name="T8" fmla="*/ 10 w 47"/>
                <a:gd name="T9" fmla="*/ 46 h 51"/>
                <a:gd name="T10" fmla="*/ 10 w 47"/>
                <a:gd name="T11" fmla="*/ 51 h 51"/>
                <a:gd name="T12" fmla="*/ 47 w 47"/>
                <a:gd name="T13" fmla="*/ 32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51"/>
                <a:gd name="T23" fmla="*/ 47 w 47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51">
                  <a:moveTo>
                    <a:pt x="47" y="32"/>
                  </a:moveTo>
                  <a:lnTo>
                    <a:pt x="47" y="37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837" y="10247"/>
              <a:ext cx="55" cy="55"/>
            </a:xfrm>
            <a:custGeom>
              <a:avLst/>
              <a:gdLst>
                <a:gd name="T0" fmla="*/ 51 w 55"/>
                <a:gd name="T1" fmla="*/ 28 h 55"/>
                <a:gd name="T2" fmla="*/ 55 w 55"/>
                <a:gd name="T3" fmla="*/ 32 h 55"/>
                <a:gd name="T4" fmla="*/ 37 w 55"/>
                <a:gd name="T5" fmla="*/ 0 h 55"/>
                <a:gd name="T6" fmla="*/ 0 w 55"/>
                <a:gd name="T7" fmla="*/ 19 h 55"/>
                <a:gd name="T8" fmla="*/ 18 w 55"/>
                <a:gd name="T9" fmla="*/ 51 h 55"/>
                <a:gd name="T10" fmla="*/ 23 w 55"/>
                <a:gd name="T11" fmla="*/ 55 h 55"/>
                <a:gd name="T12" fmla="*/ 51 w 55"/>
                <a:gd name="T13" fmla="*/ 2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5"/>
                <a:gd name="T23" fmla="*/ 55 w 5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5">
                  <a:moveTo>
                    <a:pt x="51" y="28"/>
                  </a:moveTo>
                  <a:lnTo>
                    <a:pt x="55" y="32"/>
                  </a:lnTo>
                  <a:lnTo>
                    <a:pt x="37" y="0"/>
                  </a:lnTo>
                  <a:lnTo>
                    <a:pt x="0" y="19"/>
                  </a:lnTo>
                  <a:lnTo>
                    <a:pt x="18" y="51"/>
                  </a:lnTo>
                  <a:lnTo>
                    <a:pt x="23" y="55"/>
                  </a:lnTo>
                  <a:lnTo>
                    <a:pt x="51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860" y="10275"/>
              <a:ext cx="55" cy="55"/>
            </a:xfrm>
            <a:custGeom>
              <a:avLst/>
              <a:gdLst>
                <a:gd name="T0" fmla="*/ 51 w 55"/>
                <a:gd name="T1" fmla="*/ 18 h 55"/>
                <a:gd name="T2" fmla="*/ 55 w 55"/>
                <a:gd name="T3" fmla="*/ 23 h 55"/>
                <a:gd name="T4" fmla="*/ 28 w 55"/>
                <a:gd name="T5" fmla="*/ 0 h 55"/>
                <a:gd name="T6" fmla="*/ 0 w 55"/>
                <a:gd name="T7" fmla="*/ 27 h 55"/>
                <a:gd name="T8" fmla="*/ 32 w 55"/>
                <a:gd name="T9" fmla="*/ 50 h 55"/>
                <a:gd name="T10" fmla="*/ 41 w 55"/>
                <a:gd name="T11" fmla="*/ 55 h 55"/>
                <a:gd name="T12" fmla="*/ 51 w 55"/>
                <a:gd name="T13" fmla="*/ 1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5"/>
                <a:gd name="T23" fmla="*/ 55 w 5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5">
                  <a:moveTo>
                    <a:pt x="51" y="18"/>
                  </a:moveTo>
                  <a:lnTo>
                    <a:pt x="55" y="23"/>
                  </a:lnTo>
                  <a:lnTo>
                    <a:pt x="28" y="0"/>
                  </a:lnTo>
                  <a:lnTo>
                    <a:pt x="0" y="27"/>
                  </a:lnTo>
                  <a:lnTo>
                    <a:pt x="32" y="50"/>
                  </a:lnTo>
                  <a:lnTo>
                    <a:pt x="41" y="55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901" y="10293"/>
              <a:ext cx="56" cy="46"/>
            </a:xfrm>
            <a:custGeom>
              <a:avLst/>
              <a:gdLst>
                <a:gd name="T0" fmla="*/ 51 w 56"/>
                <a:gd name="T1" fmla="*/ 9 h 46"/>
                <a:gd name="T2" fmla="*/ 56 w 56"/>
                <a:gd name="T3" fmla="*/ 9 h 46"/>
                <a:gd name="T4" fmla="*/ 10 w 56"/>
                <a:gd name="T5" fmla="*/ 0 h 46"/>
                <a:gd name="T6" fmla="*/ 0 w 56"/>
                <a:gd name="T7" fmla="*/ 37 h 46"/>
                <a:gd name="T8" fmla="*/ 47 w 56"/>
                <a:gd name="T9" fmla="*/ 46 h 46"/>
                <a:gd name="T10" fmla="*/ 51 w 56"/>
                <a:gd name="T11" fmla="*/ 46 h 46"/>
                <a:gd name="T12" fmla="*/ 51 w 56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6"/>
                <a:gd name="T23" fmla="*/ 56 w 5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6">
                  <a:moveTo>
                    <a:pt x="51" y="9"/>
                  </a:moveTo>
                  <a:lnTo>
                    <a:pt x="56" y="9"/>
                  </a:lnTo>
                  <a:lnTo>
                    <a:pt x="10" y="0"/>
                  </a:lnTo>
                  <a:lnTo>
                    <a:pt x="0" y="37"/>
                  </a:lnTo>
                  <a:lnTo>
                    <a:pt x="47" y="46"/>
                  </a:lnTo>
                  <a:lnTo>
                    <a:pt x="51" y="46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952" y="10302"/>
              <a:ext cx="51" cy="42"/>
            </a:xfrm>
            <a:custGeom>
              <a:avLst/>
              <a:gdLst>
                <a:gd name="T0" fmla="*/ 42 w 51"/>
                <a:gd name="T1" fmla="*/ 5 h 42"/>
                <a:gd name="T2" fmla="*/ 47 w 51"/>
                <a:gd name="T3" fmla="*/ 5 h 42"/>
                <a:gd name="T4" fmla="*/ 0 w 51"/>
                <a:gd name="T5" fmla="*/ 0 h 42"/>
                <a:gd name="T6" fmla="*/ 0 w 51"/>
                <a:gd name="T7" fmla="*/ 37 h 42"/>
                <a:gd name="T8" fmla="*/ 42 w 51"/>
                <a:gd name="T9" fmla="*/ 42 h 42"/>
                <a:gd name="T10" fmla="*/ 51 w 51"/>
                <a:gd name="T11" fmla="*/ 42 h 42"/>
                <a:gd name="T12" fmla="*/ 42 w 51"/>
                <a:gd name="T13" fmla="*/ 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2"/>
                <a:gd name="T23" fmla="*/ 51 w 51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2">
                  <a:moveTo>
                    <a:pt x="42" y="5"/>
                  </a:moveTo>
                  <a:lnTo>
                    <a:pt x="47" y="5"/>
                  </a:lnTo>
                  <a:lnTo>
                    <a:pt x="0" y="0"/>
                  </a:lnTo>
                  <a:lnTo>
                    <a:pt x="0" y="37"/>
                  </a:lnTo>
                  <a:lnTo>
                    <a:pt x="42" y="42"/>
                  </a:lnTo>
                  <a:lnTo>
                    <a:pt x="51" y="42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994" y="10289"/>
              <a:ext cx="74" cy="55"/>
            </a:xfrm>
            <a:custGeom>
              <a:avLst/>
              <a:gdLst>
                <a:gd name="T0" fmla="*/ 60 w 74"/>
                <a:gd name="T1" fmla="*/ 0 h 55"/>
                <a:gd name="T2" fmla="*/ 60 w 74"/>
                <a:gd name="T3" fmla="*/ 0 h 55"/>
                <a:gd name="T4" fmla="*/ 0 w 74"/>
                <a:gd name="T5" fmla="*/ 18 h 55"/>
                <a:gd name="T6" fmla="*/ 9 w 74"/>
                <a:gd name="T7" fmla="*/ 55 h 55"/>
                <a:gd name="T8" fmla="*/ 69 w 74"/>
                <a:gd name="T9" fmla="*/ 36 h 55"/>
                <a:gd name="T10" fmla="*/ 74 w 74"/>
                <a:gd name="T11" fmla="*/ 36 h 55"/>
                <a:gd name="T12" fmla="*/ 60 w 7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5"/>
                <a:gd name="T23" fmla="*/ 74 w 7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5">
                  <a:moveTo>
                    <a:pt x="60" y="0"/>
                  </a:moveTo>
                  <a:lnTo>
                    <a:pt x="60" y="0"/>
                  </a:lnTo>
                  <a:lnTo>
                    <a:pt x="0" y="18"/>
                  </a:lnTo>
                  <a:lnTo>
                    <a:pt x="9" y="55"/>
                  </a:lnTo>
                  <a:lnTo>
                    <a:pt x="69" y="36"/>
                  </a:lnTo>
                  <a:lnTo>
                    <a:pt x="74" y="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054" y="10266"/>
              <a:ext cx="74" cy="59"/>
            </a:xfrm>
            <a:custGeom>
              <a:avLst/>
              <a:gdLst>
                <a:gd name="T0" fmla="*/ 56 w 74"/>
                <a:gd name="T1" fmla="*/ 0 h 59"/>
                <a:gd name="T2" fmla="*/ 60 w 74"/>
                <a:gd name="T3" fmla="*/ 0 h 59"/>
                <a:gd name="T4" fmla="*/ 0 w 74"/>
                <a:gd name="T5" fmla="*/ 23 h 59"/>
                <a:gd name="T6" fmla="*/ 14 w 74"/>
                <a:gd name="T7" fmla="*/ 59 h 59"/>
                <a:gd name="T8" fmla="*/ 74 w 74"/>
                <a:gd name="T9" fmla="*/ 36 h 59"/>
                <a:gd name="T10" fmla="*/ 74 w 74"/>
                <a:gd name="T11" fmla="*/ 36 h 59"/>
                <a:gd name="T12" fmla="*/ 56 w 7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9"/>
                <a:gd name="T23" fmla="*/ 74 w 7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9">
                  <a:moveTo>
                    <a:pt x="56" y="0"/>
                  </a:moveTo>
                  <a:lnTo>
                    <a:pt x="60" y="0"/>
                  </a:lnTo>
                  <a:lnTo>
                    <a:pt x="0" y="23"/>
                  </a:lnTo>
                  <a:lnTo>
                    <a:pt x="14" y="59"/>
                  </a:lnTo>
                  <a:lnTo>
                    <a:pt x="74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110" y="9866"/>
              <a:ext cx="713" cy="436"/>
            </a:xfrm>
            <a:custGeom>
              <a:avLst/>
              <a:gdLst>
                <a:gd name="T0" fmla="*/ 703 w 713"/>
                <a:gd name="T1" fmla="*/ 18 h 436"/>
                <a:gd name="T2" fmla="*/ 694 w 713"/>
                <a:gd name="T3" fmla="*/ 0 h 436"/>
                <a:gd name="T4" fmla="*/ 0 w 713"/>
                <a:gd name="T5" fmla="*/ 400 h 436"/>
                <a:gd name="T6" fmla="*/ 18 w 713"/>
                <a:gd name="T7" fmla="*/ 436 h 436"/>
                <a:gd name="T8" fmla="*/ 713 w 713"/>
                <a:gd name="T9" fmla="*/ 32 h 436"/>
                <a:gd name="T10" fmla="*/ 703 w 713"/>
                <a:gd name="T11" fmla="*/ 18 h 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3"/>
                <a:gd name="T19" fmla="*/ 0 h 436"/>
                <a:gd name="T20" fmla="*/ 713 w 713"/>
                <a:gd name="T21" fmla="*/ 436 h 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3" h="436">
                  <a:moveTo>
                    <a:pt x="703" y="18"/>
                  </a:moveTo>
                  <a:lnTo>
                    <a:pt x="694" y="0"/>
                  </a:lnTo>
                  <a:lnTo>
                    <a:pt x="0" y="400"/>
                  </a:lnTo>
                  <a:lnTo>
                    <a:pt x="18" y="436"/>
                  </a:lnTo>
                  <a:lnTo>
                    <a:pt x="713" y="32"/>
                  </a:lnTo>
                  <a:lnTo>
                    <a:pt x="703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397" y="9526"/>
              <a:ext cx="347" cy="211"/>
            </a:xfrm>
            <a:custGeom>
              <a:avLst/>
              <a:gdLst>
                <a:gd name="T0" fmla="*/ 329 w 347"/>
                <a:gd name="T1" fmla="*/ 0 h 211"/>
                <a:gd name="T2" fmla="*/ 329 w 347"/>
                <a:gd name="T3" fmla="*/ 0 h 211"/>
                <a:gd name="T4" fmla="*/ 0 w 347"/>
                <a:gd name="T5" fmla="*/ 179 h 211"/>
                <a:gd name="T6" fmla="*/ 18 w 347"/>
                <a:gd name="T7" fmla="*/ 211 h 211"/>
                <a:gd name="T8" fmla="*/ 347 w 347"/>
                <a:gd name="T9" fmla="*/ 32 h 211"/>
                <a:gd name="T10" fmla="*/ 347 w 347"/>
                <a:gd name="T11" fmla="*/ 32 h 211"/>
                <a:gd name="T12" fmla="*/ 329 w 347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7"/>
                <a:gd name="T22" fmla="*/ 0 h 211"/>
                <a:gd name="T23" fmla="*/ 347 w 347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7" h="211">
                  <a:moveTo>
                    <a:pt x="329" y="0"/>
                  </a:moveTo>
                  <a:lnTo>
                    <a:pt x="329" y="0"/>
                  </a:lnTo>
                  <a:lnTo>
                    <a:pt x="0" y="179"/>
                  </a:lnTo>
                  <a:lnTo>
                    <a:pt x="18" y="211"/>
                  </a:lnTo>
                  <a:lnTo>
                    <a:pt x="347" y="32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726" y="9342"/>
              <a:ext cx="347" cy="216"/>
            </a:xfrm>
            <a:custGeom>
              <a:avLst/>
              <a:gdLst>
                <a:gd name="T0" fmla="*/ 328 w 347"/>
                <a:gd name="T1" fmla="*/ 0 h 216"/>
                <a:gd name="T2" fmla="*/ 328 w 347"/>
                <a:gd name="T3" fmla="*/ 4 h 216"/>
                <a:gd name="T4" fmla="*/ 0 w 347"/>
                <a:gd name="T5" fmla="*/ 184 h 216"/>
                <a:gd name="T6" fmla="*/ 18 w 347"/>
                <a:gd name="T7" fmla="*/ 216 h 216"/>
                <a:gd name="T8" fmla="*/ 347 w 347"/>
                <a:gd name="T9" fmla="*/ 37 h 216"/>
                <a:gd name="T10" fmla="*/ 347 w 347"/>
                <a:gd name="T11" fmla="*/ 37 h 216"/>
                <a:gd name="T12" fmla="*/ 328 w 347"/>
                <a:gd name="T13" fmla="*/ 0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7"/>
                <a:gd name="T22" fmla="*/ 0 h 216"/>
                <a:gd name="T23" fmla="*/ 347 w 347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7" h="216">
                  <a:moveTo>
                    <a:pt x="328" y="0"/>
                  </a:moveTo>
                  <a:lnTo>
                    <a:pt x="328" y="4"/>
                  </a:lnTo>
                  <a:lnTo>
                    <a:pt x="0" y="184"/>
                  </a:lnTo>
                  <a:lnTo>
                    <a:pt x="18" y="216"/>
                  </a:lnTo>
                  <a:lnTo>
                    <a:pt x="347" y="37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054" y="9319"/>
              <a:ext cx="74" cy="60"/>
            </a:xfrm>
            <a:custGeom>
              <a:avLst/>
              <a:gdLst>
                <a:gd name="T0" fmla="*/ 65 w 74"/>
                <a:gd name="T1" fmla="*/ 0 h 60"/>
                <a:gd name="T2" fmla="*/ 60 w 74"/>
                <a:gd name="T3" fmla="*/ 0 h 60"/>
                <a:gd name="T4" fmla="*/ 0 w 74"/>
                <a:gd name="T5" fmla="*/ 23 h 60"/>
                <a:gd name="T6" fmla="*/ 19 w 74"/>
                <a:gd name="T7" fmla="*/ 60 h 60"/>
                <a:gd name="T8" fmla="*/ 74 w 74"/>
                <a:gd name="T9" fmla="*/ 37 h 60"/>
                <a:gd name="T10" fmla="*/ 70 w 74"/>
                <a:gd name="T11" fmla="*/ 37 h 60"/>
                <a:gd name="T12" fmla="*/ 65 w 74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60"/>
                <a:gd name="T23" fmla="*/ 74 w 7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60">
                  <a:moveTo>
                    <a:pt x="65" y="0"/>
                  </a:moveTo>
                  <a:lnTo>
                    <a:pt x="60" y="0"/>
                  </a:lnTo>
                  <a:lnTo>
                    <a:pt x="0" y="23"/>
                  </a:lnTo>
                  <a:lnTo>
                    <a:pt x="19" y="60"/>
                  </a:lnTo>
                  <a:lnTo>
                    <a:pt x="74" y="37"/>
                  </a:lnTo>
                  <a:lnTo>
                    <a:pt x="70" y="3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119" y="9310"/>
              <a:ext cx="60" cy="46"/>
            </a:xfrm>
            <a:custGeom>
              <a:avLst/>
              <a:gdLst>
                <a:gd name="T0" fmla="*/ 60 w 60"/>
                <a:gd name="T1" fmla="*/ 0 h 46"/>
                <a:gd name="T2" fmla="*/ 56 w 60"/>
                <a:gd name="T3" fmla="*/ 0 h 46"/>
                <a:gd name="T4" fmla="*/ 0 w 60"/>
                <a:gd name="T5" fmla="*/ 9 h 46"/>
                <a:gd name="T6" fmla="*/ 5 w 60"/>
                <a:gd name="T7" fmla="*/ 46 h 46"/>
                <a:gd name="T8" fmla="*/ 60 w 60"/>
                <a:gd name="T9" fmla="*/ 36 h 46"/>
                <a:gd name="T10" fmla="*/ 56 w 60"/>
                <a:gd name="T11" fmla="*/ 36 h 46"/>
                <a:gd name="T12" fmla="*/ 60 w 6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6"/>
                <a:gd name="T23" fmla="*/ 60 w 6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6">
                  <a:moveTo>
                    <a:pt x="60" y="0"/>
                  </a:moveTo>
                  <a:lnTo>
                    <a:pt x="56" y="0"/>
                  </a:lnTo>
                  <a:lnTo>
                    <a:pt x="0" y="9"/>
                  </a:lnTo>
                  <a:lnTo>
                    <a:pt x="5" y="46"/>
                  </a:lnTo>
                  <a:lnTo>
                    <a:pt x="60" y="36"/>
                  </a:lnTo>
                  <a:lnTo>
                    <a:pt x="56" y="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175" y="9310"/>
              <a:ext cx="55" cy="36"/>
            </a:xfrm>
            <a:custGeom>
              <a:avLst/>
              <a:gdLst>
                <a:gd name="T0" fmla="*/ 55 w 55"/>
                <a:gd name="T1" fmla="*/ 0 h 36"/>
                <a:gd name="T2" fmla="*/ 50 w 55"/>
                <a:gd name="T3" fmla="*/ 0 h 36"/>
                <a:gd name="T4" fmla="*/ 4 w 55"/>
                <a:gd name="T5" fmla="*/ 0 h 36"/>
                <a:gd name="T6" fmla="*/ 0 w 55"/>
                <a:gd name="T7" fmla="*/ 36 h 36"/>
                <a:gd name="T8" fmla="*/ 46 w 55"/>
                <a:gd name="T9" fmla="*/ 36 h 36"/>
                <a:gd name="T10" fmla="*/ 41 w 55"/>
                <a:gd name="T11" fmla="*/ 36 h 36"/>
                <a:gd name="T12" fmla="*/ 55 w 55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36"/>
                <a:gd name="T23" fmla="*/ 55 w 5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36">
                  <a:moveTo>
                    <a:pt x="55" y="0"/>
                  </a:moveTo>
                  <a:lnTo>
                    <a:pt x="50" y="0"/>
                  </a:lnTo>
                  <a:lnTo>
                    <a:pt x="4" y="0"/>
                  </a:lnTo>
                  <a:lnTo>
                    <a:pt x="0" y="36"/>
                  </a:lnTo>
                  <a:lnTo>
                    <a:pt x="46" y="36"/>
                  </a:lnTo>
                  <a:lnTo>
                    <a:pt x="41" y="3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216" y="9310"/>
              <a:ext cx="28" cy="41"/>
            </a:xfrm>
            <a:custGeom>
              <a:avLst/>
              <a:gdLst>
                <a:gd name="T0" fmla="*/ 28 w 28"/>
                <a:gd name="T1" fmla="*/ 4 h 41"/>
                <a:gd name="T2" fmla="*/ 28 w 28"/>
                <a:gd name="T3" fmla="*/ 4 h 41"/>
                <a:gd name="T4" fmla="*/ 14 w 28"/>
                <a:gd name="T5" fmla="*/ 0 h 41"/>
                <a:gd name="T6" fmla="*/ 0 w 28"/>
                <a:gd name="T7" fmla="*/ 36 h 41"/>
                <a:gd name="T8" fmla="*/ 14 w 28"/>
                <a:gd name="T9" fmla="*/ 41 h 41"/>
                <a:gd name="T10" fmla="*/ 14 w 28"/>
                <a:gd name="T11" fmla="*/ 41 h 41"/>
                <a:gd name="T12" fmla="*/ 28 w 28"/>
                <a:gd name="T13" fmla="*/ 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1"/>
                <a:gd name="T23" fmla="*/ 28 w 28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1">
                  <a:moveTo>
                    <a:pt x="28" y="4"/>
                  </a:moveTo>
                  <a:lnTo>
                    <a:pt x="28" y="4"/>
                  </a:lnTo>
                  <a:lnTo>
                    <a:pt x="14" y="0"/>
                  </a:lnTo>
                  <a:lnTo>
                    <a:pt x="0" y="36"/>
                  </a:lnTo>
                  <a:lnTo>
                    <a:pt x="14" y="41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230" y="9314"/>
              <a:ext cx="33" cy="42"/>
            </a:xfrm>
            <a:custGeom>
              <a:avLst/>
              <a:gdLst>
                <a:gd name="T0" fmla="*/ 33 w 33"/>
                <a:gd name="T1" fmla="*/ 9 h 42"/>
                <a:gd name="T2" fmla="*/ 28 w 33"/>
                <a:gd name="T3" fmla="*/ 5 h 42"/>
                <a:gd name="T4" fmla="*/ 14 w 33"/>
                <a:gd name="T5" fmla="*/ 0 h 42"/>
                <a:gd name="T6" fmla="*/ 0 w 33"/>
                <a:gd name="T7" fmla="*/ 37 h 42"/>
                <a:gd name="T8" fmla="*/ 14 w 33"/>
                <a:gd name="T9" fmla="*/ 42 h 42"/>
                <a:gd name="T10" fmla="*/ 9 w 33"/>
                <a:gd name="T11" fmla="*/ 42 h 42"/>
                <a:gd name="T12" fmla="*/ 33 w 33"/>
                <a:gd name="T13" fmla="*/ 9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2"/>
                <a:gd name="T23" fmla="*/ 33 w 3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2">
                  <a:moveTo>
                    <a:pt x="33" y="9"/>
                  </a:moveTo>
                  <a:lnTo>
                    <a:pt x="28" y="5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239" y="9323"/>
              <a:ext cx="37" cy="42"/>
            </a:xfrm>
            <a:custGeom>
              <a:avLst/>
              <a:gdLst>
                <a:gd name="T0" fmla="*/ 37 w 37"/>
                <a:gd name="T1" fmla="*/ 10 h 42"/>
                <a:gd name="T2" fmla="*/ 37 w 37"/>
                <a:gd name="T3" fmla="*/ 10 h 42"/>
                <a:gd name="T4" fmla="*/ 24 w 37"/>
                <a:gd name="T5" fmla="*/ 0 h 42"/>
                <a:gd name="T6" fmla="*/ 0 w 37"/>
                <a:gd name="T7" fmla="*/ 33 h 42"/>
                <a:gd name="T8" fmla="*/ 14 w 37"/>
                <a:gd name="T9" fmla="*/ 42 h 42"/>
                <a:gd name="T10" fmla="*/ 14 w 37"/>
                <a:gd name="T11" fmla="*/ 42 h 42"/>
                <a:gd name="T12" fmla="*/ 37 w 37"/>
                <a:gd name="T13" fmla="*/ 1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2"/>
                <a:gd name="T23" fmla="*/ 37 w 3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2">
                  <a:moveTo>
                    <a:pt x="37" y="10"/>
                  </a:moveTo>
                  <a:lnTo>
                    <a:pt x="37" y="10"/>
                  </a:lnTo>
                  <a:lnTo>
                    <a:pt x="24" y="0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253" y="9333"/>
              <a:ext cx="42" cy="41"/>
            </a:xfrm>
            <a:custGeom>
              <a:avLst/>
              <a:gdLst>
                <a:gd name="T0" fmla="*/ 42 w 42"/>
                <a:gd name="T1" fmla="*/ 18 h 41"/>
                <a:gd name="T2" fmla="*/ 33 w 42"/>
                <a:gd name="T3" fmla="*/ 9 h 41"/>
                <a:gd name="T4" fmla="*/ 23 w 42"/>
                <a:gd name="T5" fmla="*/ 0 h 41"/>
                <a:gd name="T6" fmla="*/ 0 w 42"/>
                <a:gd name="T7" fmla="*/ 32 h 41"/>
                <a:gd name="T8" fmla="*/ 10 w 42"/>
                <a:gd name="T9" fmla="*/ 41 h 41"/>
                <a:gd name="T10" fmla="*/ 5 w 42"/>
                <a:gd name="T11" fmla="*/ 32 h 41"/>
                <a:gd name="T12" fmla="*/ 42 w 42"/>
                <a:gd name="T13" fmla="*/ 18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1"/>
                <a:gd name="T23" fmla="*/ 42 w 4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1">
                  <a:moveTo>
                    <a:pt x="42" y="18"/>
                  </a:moveTo>
                  <a:lnTo>
                    <a:pt x="33" y="9"/>
                  </a:lnTo>
                  <a:lnTo>
                    <a:pt x="23" y="0"/>
                  </a:lnTo>
                  <a:lnTo>
                    <a:pt x="0" y="32"/>
                  </a:lnTo>
                  <a:lnTo>
                    <a:pt x="10" y="41"/>
                  </a:lnTo>
                  <a:lnTo>
                    <a:pt x="5" y="32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258" y="9351"/>
              <a:ext cx="51" cy="41"/>
            </a:xfrm>
            <a:custGeom>
              <a:avLst/>
              <a:gdLst>
                <a:gd name="T0" fmla="*/ 51 w 51"/>
                <a:gd name="T1" fmla="*/ 37 h 41"/>
                <a:gd name="T2" fmla="*/ 46 w 51"/>
                <a:gd name="T3" fmla="*/ 28 h 41"/>
                <a:gd name="T4" fmla="*/ 37 w 51"/>
                <a:gd name="T5" fmla="*/ 0 h 41"/>
                <a:gd name="T6" fmla="*/ 0 w 51"/>
                <a:gd name="T7" fmla="*/ 14 h 41"/>
                <a:gd name="T8" fmla="*/ 14 w 51"/>
                <a:gd name="T9" fmla="*/ 41 h 41"/>
                <a:gd name="T10" fmla="*/ 9 w 51"/>
                <a:gd name="T11" fmla="*/ 37 h 41"/>
                <a:gd name="T12" fmla="*/ 51 w 51"/>
                <a:gd name="T13" fmla="*/ 3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1"/>
                <a:gd name="T23" fmla="*/ 51 w 5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1">
                  <a:moveTo>
                    <a:pt x="51" y="37"/>
                  </a:moveTo>
                  <a:lnTo>
                    <a:pt x="46" y="28"/>
                  </a:lnTo>
                  <a:lnTo>
                    <a:pt x="37" y="0"/>
                  </a:lnTo>
                  <a:lnTo>
                    <a:pt x="0" y="14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267" y="9388"/>
              <a:ext cx="42" cy="41"/>
            </a:xfrm>
            <a:custGeom>
              <a:avLst/>
              <a:gdLst>
                <a:gd name="T0" fmla="*/ 37 w 42"/>
                <a:gd name="T1" fmla="*/ 41 h 41"/>
                <a:gd name="T2" fmla="*/ 42 w 42"/>
                <a:gd name="T3" fmla="*/ 37 h 41"/>
                <a:gd name="T4" fmla="*/ 42 w 42"/>
                <a:gd name="T5" fmla="*/ 0 h 41"/>
                <a:gd name="T6" fmla="*/ 0 w 42"/>
                <a:gd name="T7" fmla="*/ 0 h 41"/>
                <a:gd name="T8" fmla="*/ 0 w 42"/>
                <a:gd name="T9" fmla="*/ 37 h 41"/>
                <a:gd name="T10" fmla="*/ 5 w 42"/>
                <a:gd name="T11" fmla="*/ 32 h 41"/>
                <a:gd name="T12" fmla="*/ 37 w 42"/>
                <a:gd name="T13" fmla="*/ 41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1"/>
                <a:gd name="T23" fmla="*/ 42 w 4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1">
                  <a:moveTo>
                    <a:pt x="37" y="41"/>
                  </a:moveTo>
                  <a:lnTo>
                    <a:pt x="42" y="3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" y="32"/>
                  </a:lnTo>
                  <a:lnTo>
                    <a:pt x="37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147" y="9420"/>
              <a:ext cx="157" cy="363"/>
            </a:xfrm>
            <a:custGeom>
              <a:avLst/>
              <a:gdLst>
                <a:gd name="T0" fmla="*/ 37 w 157"/>
                <a:gd name="T1" fmla="*/ 363 h 363"/>
                <a:gd name="T2" fmla="*/ 37 w 157"/>
                <a:gd name="T3" fmla="*/ 363 h 363"/>
                <a:gd name="T4" fmla="*/ 157 w 157"/>
                <a:gd name="T5" fmla="*/ 9 h 363"/>
                <a:gd name="T6" fmla="*/ 125 w 157"/>
                <a:gd name="T7" fmla="*/ 0 h 363"/>
                <a:gd name="T8" fmla="*/ 0 w 157"/>
                <a:gd name="T9" fmla="*/ 354 h 363"/>
                <a:gd name="T10" fmla="*/ 0 w 157"/>
                <a:gd name="T11" fmla="*/ 354 h 363"/>
                <a:gd name="T12" fmla="*/ 37 w 157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"/>
                <a:gd name="T22" fmla="*/ 0 h 363"/>
                <a:gd name="T23" fmla="*/ 157 w 157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" h="363">
                  <a:moveTo>
                    <a:pt x="37" y="363"/>
                  </a:moveTo>
                  <a:lnTo>
                    <a:pt x="37" y="363"/>
                  </a:lnTo>
                  <a:lnTo>
                    <a:pt x="157" y="9"/>
                  </a:lnTo>
                  <a:lnTo>
                    <a:pt x="125" y="0"/>
                  </a:lnTo>
                  <a:lnTo>
                    <a:pt x="0" y="354"/>
                  </a:lnTo>
                  <a:lnTo>
                    <a:pt x="37" y="3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133" y="9774"/>
              <a:ext cx="51" cy="46"/>
            </a:xfrm>
            <a:custGeom>
              <a:avLst/>
              <a:gdLst>
                <a:gd name="T0" fmla="*/ 42 w 51"/>
                <a:gd name="T1" fmla="*/ 41 h 46"/>
                <a:gd name="T2" fmla="*/ 42 w 51"/>
                <a:gd name="T3" fmla="*/ 46 h 46"/>
                <a:gd name="T4" fmla="*/ 51 w 51"/>
                <a:gd name="T5" fmla="*/ 9 h 46"/>
                <a:gd name="T6" fmla="*/ 14 w 51"/>
                <a:gd name="T7" fmla="*/ 0 h 46"/>
                <a:gd name="T8" fmla="*/ 5 w 51"/>
                <a:gd name="T9" fmla="*/ 37 h 46"/>
                <a:gd name="T10" fmla="*/ 0 w 51"/>
                <a:gd name="T11" fmla="*/ 41 h 46"/>
                <a:gd name="T12" fmla="*/ 42 w 51"/>
                <a:gd name="T13" fmla="*/ 4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46"/>
                <a:gd name="T23" fmla="*/ 51 w 5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46">
                  <a:moveTo>
                    <a:pt x="42" y="41"/>
                  </a:moveTo>
                  <a:lnTo>
                    <a:pt x="42" y="46"/>
                  </a:lnTo>
                  <a:lnTo>
                    <a:pt x="51" y="9"/>
                  </a:lnTo>
                  <a:lnTo>
                    <a:pt x="14" y="0"/>
                  </a:lnTo>
                  <a:lnTo>
                    <a:pt x="5" y="37"/>
                  </a:lnTo>
                  <a:lnTo>
                    <a:pt x="0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133" y="9815"/>
              <a:ext cx="42" cy="42"/>
            </a:xfrm>
            <a:custGeom>
              <a:avLst/>
              <a:gdLst>
                <a:gd name="T0" fmla="*/ 42 w 42"/>
                <a:gd name="T1" fmla="*/ 32 h 42"/>
                <a:gd name="T2" fmla="*/ 42 w 42"/>
                <a:gd name="T3" fmla="*/ 37 h 42"/>
                <a:gd name="T4" fmla="*/ 42 w 42"/>
                <a:gd name="T5" fmla="*/ 0 h 42"/>
                <a:gd name="T6" fmla="*/ 0 w 42"/>
                <a:gd name="T7" fmla="*/ 0 h 42"/>
                <a:gd name="T8" fmla="*/ 5 w 42"/>
                <a:gd name="T9" fmla="*/ 37 h 42"/>
                <a:gd name="T10" fmla="*/ 5 w 42"/>
                <a:gd name="T11" fmla="*/ 42 h 42"/>
                <a:gd name="T12" fmla="*/ 42 w 42"/>
                <a:gd name="T13" fmla="*/ 3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42" y="32"/>
                  </a:moveTo>
                  <a:lnTo>
                    <a:pt x="42" y="3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138" y="9847"/>
              <a:ext cx="50" cy="56"/>
            </a:xfrm>
            <a:custGeom>
              <a:avLst/>
              <a:gdLst>
                <a:gd name="T0" fmla="*/ 46 w 50"/>
                <a:gd name="T1" fmla="*/ 37 h 56"/>
                <a:gd name="T2" fmla="*/ 50 w 50"/>
                <a:gd name="T3" fmla="*/ 42 h 56"/>
                <a:gd name="T4" fmla="*/ 37 w 50"/>
                <a:gd name="T5" fmla="*/ 0 h 56"/>
                <a:gd name="T6" fmla="*/ 0 w 50"/>
                <a:gd name="T7" fmla="*/ 10 h 56"/>
                <a:gd name="T8" fmla="*/ 13 w 50"/>
                <a:gd name="T9" fmla="*/ 51 h 56"/>
                <a:gd name="T10" fmla="*/ 13 w 50"/>
                <a:gd name="T11" fmla="*/ 56 h 56"/>
                <a:gd name="T12" fmla="*/ 46 w 50"/>
                <a:gd name="T13" fmla="*/ 3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6"/>
                <a:gd name="T23" fmla="*/ 50 w 5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6">
                  <a:moveTo>
                    <a:pt x="46" y="37"/>
                  </a:moveTo>
                  <a:lnTo>
                    <a:pt x="50" y="42"/>
                  </a:lnTo>
                  <a:lnTo>
                    <a:pt x="37" y="0"/>
                  </a:lnTo>
                  <a:lnTo>
                    <a:pt x="0" y="10"/>
                  </a:lnTo>
                  <a:lnTo>
                    <a:pt x="13" y="51"/>
                  </a:lnTo>
                  <a:lnTo>
                    <a:pt x="13" y="56"/>
                  </a:lnTo>
                  <a:lnTo>
                    <a:pt x="46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151" y="9884"/>
              <a:ext cx="56" cy="60"/>
            </a:xfrm>
            <a:custGeom>
              <a:avLst/>
              <a:gdLst>
                <a:gd name="T0" fmla="*/ 56 w 56"/>
                <a:gd name="T1" fmla="*/ 32 h 60"/>
                <a:gd name="T2" fmla="*/ 56 w 56"/>
                <a:gd name="T3" fmla="*/ 37 h 60"/>
                <a:gd name="T4" fmla="*/ 33 w 56"/>
                <a:gd name="T5" fmla="*/ 0 h 60"/>
                <a:gd name="T6" fmla="*/ 0 w 56"/>
                <a:gd name="T7" fmla="*/ 19 h 60"/>
                <a:gd name="T8" fmla="*/ 24 w 56"/>
                <a:gd name="T9" fmla="*/ 55 h 60"/>
                <a:gd name="T10" fmla="*/ 28 w 56"/>
                <a:gd name="T11" fmla="*/ 60 h 60"/>
                <a:gd name="T12" fmla="*/ 56 w 56"/>
                <a:gd name="T13" fmla="*/ 32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0"/>
                <a:gd name="T23" fmla="*/ 56 w 56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0">
                  <a:moveTo>
                    <a:pt x="56" y="32"/>
                  </a:moveTo>
                  <a:lnTo>
                    <a:pt x="56" y="37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24" y="55"/>
                  </a:lnTo>
                  <a:lnTo>
                    <a:pt x="28" y="60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6179" y="9916"/>
              <a:ext cx="51" cy="51"/>
            </a:xfrm>
            <a:custGeom>
              <a:avLst/>
              <a:gdLst>
                <a:gd name="T0" fmla="*/ 51 w 51"/>
                <a:gd name="T1" fmla="*/ 23 h 51"/>
                <a:gd name="T2" fmla="*/ 51 w 51"/>
                <a:gd name="T3" fmla="*/ 23 h 51"/>
                <a:gd name="T4" fmla="*/ 28 w 51"/>
                <a:gd name="T5" fmla="*/ 0 h 51"/>
                <a:gd name="T6" fmla="*/ 0 w 51"/>
                <a:gd name="T7" fmla="*/ 28 h 51"/>
                <a:gd name="T8" fmla="*/ 23 w 51"/>
                <a:gd name="T9" fmla="*/ 51 h 51"/>
                <a:gd name="T10" fmla="*/ 23 w 51"/>
                <a:gd name="T11" fmla="*/ 51 h 51"/>
                <a:gd name="T12" fmla="*/ 51 w 51"/>
                <a:gd name="T13" fmla="*/ 23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1"/>
                <a:gd name="T23" fmla="*/ 51 w 5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1">
                  <a:moveTo>
                    <a:pt x="51" y="23"/>
                  </a:moveTo>
                  <a:lnTo>
                    <a:pt x="51" y="23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23" y="51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202" y="9939"/>
              <a:ext cx="51" cy="55"/>
            </a:xfrm>
            <a:custGeom>
              <a:avLst/>
              <a:gdLst>
                <a:gd name="T0" fmla="*/ 42 w 51"/>
                <a:gd name="T1" fmla="*/ 19 h 55"/>
                <a:gd name="T2" fmla="*/ 51 w 51"/>
                <a:gd name="T3" fmla="*/ 23 h 55"/>
                <a:gd name="T4" fmla="*/ 28 w 51"/>
                <a:gd name="T5" fmla="*/ 0 h 55"/>
                <a:gd name="T6" fmla="*/ 0 w 51"/>
                <a:gd name="T7" fmla="*/ 28 h 55"/>
                <a:gd name="T8" fmla="*/ 23 w 51"/>
                <a:gd name="T9" fmla="*/ 51 h 55"/>
                <a:gd name="T10" fmla="*/ 33 w 51"/>
                <a:gd name="T11" fmla="*/ 55 h 55"/>
                <a:gd name="T12" fmla="*/ 42 w 51"/>
                <a:gd name="T13" fmla="*/ 19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5"/>
                <a:gd name="T23" fmla="*/ 51 w 51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5">
                  <a:moveTo>
                    <a:pt x="42" y="19"/>
                  </a:moveTo>
                  <a:lnTo>
                    <a:pt x="51" y="23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23" y="51"/>
                  </a:lnTo>
                  <a:lnTo>
                    <a:pt x="33" y="55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235" y="9958"/>
              <a:ext cx="41" cy="46"/>
            </a:xfrm>
            <a:custGeom>
              <a:avLst/>
              <a:gdLst>
                <a:gd name="T0" fmla="*/ 37 w 41"/>
                <a:gd name="T1" fmla="*/ 9 h 46"/>
                <a:gd name="T2" fmla="*/ 41 w 41"/>
                <a:gd name="T3" fmla="*/ 9 h 46"/>
                <a:gd name="T4" fmla="*/ 9 w 41"/>
                <a:gd name="T5" fmla="*/ 0 h 46"/>
                <a:gd name="T6" fmla="*/ 0 w 41"/>
                <a:gd name="T7" fmla="*/ 36 h 46"/>
                <a:gd name="T8" fmla="*/ 32 w 41"/>
                <a:gd name="T9" fmla="*/ 46 h 46"/>
                <a:gd name="T10" fmla="*/ 37 w 41"/>
                <a:gd name="T11" fmla="*/ 46 h 46"/>
                <a:gd name="T12" fmla="*/ 37 w 41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6"/>
                <a:gd name="T23" fmla="*/ 41 w 4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6">
                  <a:moveTo>
                    <a:pt x="37" y="9"/>
                  </a:moveTo>
                  <a:lnTo>
                    <a:pt x="41" y="9"/>
                  </a:lnTo>
                  <a:lnTo>
                    <a:pt x="9" y="0"/>
                  </a:lnTo>
                  <a:lnTo>
                    <a:pt x="0" y="36"/>
                  </a:lnTo>
                  <a:lnTo>
                    <a:pt x="32" y="46"/>
                  </a:lnTo>
                  <a:lnTo>
                    <a:pt x="37" y="4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272" y="9967"/>
              <a:ext cx="37" cy="37"/>
            </a:xfrm>
            <a:custGeom>
              <a:avLst/>
              <a:gdLst>
                <a:gd name="T0" fmla="*/ 28 w 37"/>
                <a:gd name="T1" fmla="*/ 0 h 37"/>
                <a:gd name="T2" fmla="*/ 32 w 37"/>
                <a:gd name="T3" fmla="*/ 0 h 37"/>
                <a:gd name="T4" fmla="*/ 0 w 37"/>
                <a:gd name="T5" fmla="*/ 0 h 37"/>
                <a:gd name="T6" fmla="*/ 0 w 37"/>
                <a:gd name="T7" fmla="*/ 37 h 37"/>
                <a:gd name="T8" fmla="*/ 32 w 37"/>
                <a:gd name="T9" fmla="*/ 37 h 37"/>
                <a:gd name="T10" fmla="*/ 37 w 37"/>
                <a:gd name="T11" fmla="*/ 37 h 37"/>
                <a:gd name="T12" fmla="*/ 28 w 3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7"/>
                <a:gd name="T23" fmla="*/ 37 w 3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7">
                  <a:moveTo>
                    <a:pt x="28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300" y="9903"/>
              <a:ext cx="189" cy="101"/>
            </a:xfrm>
            <a:custGeom>
              <a:avLst/>
              <a:gdLst>
                <a:gd name="T0" fmla="*/ 171 w 189"/>
                <a:gd name="T1" fmla="*/ 4 h 101"/>
                <a:gd name="T2" fmla="*/ 175 w 189"/>
                <a:gd name="T3" fmla="*/ 0 h 101"/>
                <a:gd name="T4" fmla="*/ 0 w 189"/>
                <a:gd name="T5" fmla="*/ 64 h 101"/>
                <a:gd name="T6" fmla="*/ 9 w 189"/>
                <a:gd name="T7" fmla="*/ 101 h 101"/>
                <a:gd name="T8" fmla="*/ 189 w 189"/>
                <a:gd name="T9" fmla="*/ 36 h 101"/>
                <a:gd name="T10" fmla="*/ 189 w 189"/>
                <a:gd name="T11" fmla="*/ 36 h 101"/>
                <a:gd name="T12" fmla="*/ 171 w 189"/>
                <a:gd name="T13" fmla="*/ 4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101"/>
                <a:gd name="T23" fmla="*/ 189 w 189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101">
                  <a:moveTo>
                    <a:pt x="171" y="4"/>
                  </a:moveTo>
                  <a:lnTo>
                    <a:pt x="175" y="0"/>
                  </a:lnTo>
                  <a:lnTo>
                    <a:pt x="0" y="64"/>
                  </a:lnTo>
                  <a:lnTo>
                    <a:pt x="9" y="101"/>
                  </a:lnTo>
                  <a:lnTo>
                    <a:pt x="189" y="36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471" y="9599"/>
              <a:ext cx="602" cy="340"/>
            </a:xfrm>
            <a:custGeom>
              <a:avLst/>
              <a:gdLst>
                <a:gd name="T0" fmla="*/ 597 w 602"/>
                <a:gd name="T1" fmla="*/ 19 h 340"/>
                <a:gd name="T2" fmla="*/ 588 w 602"/>
                <a:gd name="T3" fmla="*/ 0 h 340"/>
                <a:gd name="T4" fmla="*/ 0 w 602"/>
                <a:gd name="T5" fmla="*/ 308 h 340"/>
                <a:gd name="T6" fmla="*/ 18 w 602"/>
                <a:gd name="T7" fmla="*/ 340 h 340"/>
                <a:gd name="T8" fmla="*/ 602 w 602"/>
                <a:gd name="T9" fmla="*/ 37 h 340"/>
                <a:gd name="T10" fmla="*/ 597 w 602"/>
                <a:gd name="T11" fmla="*/ 19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"/>
                <a:gd name="T19" fmla="*/ 0 h 340"/>
                <a:gd name="T20" fmla="*/ 602 w 602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" h="340">
                  <a:moveTo>
                    <a:pt x="597" y="19"/>
                  </a:moveTo>
                  <a:lnTo>
                    <a:pt x="588" y="0"/>
                  </a:lnTo>
                  <a:lnTo>
                    <a:pt x="0" y="308"/>
                  </a:lnTo>
                  <a:lnTo>
                    <a:pt x="18" y="340"/>
                  </a:lnTo>
                  <a:lnTo>
                    <a:pt x="602" y="37"/>
                  </a:lnTo>
                  <a:lnTo>
                    <a:pt x="597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6948" y="9296"/>
              <a:ext cx="476" cy="230"/>
            </a:xfrm>
            <a:custGeom>
              <a:avLst/>
              <a:gdLst>
                <a:gd name="T0" fmla="*/ 0 w 476"/>
                <a:gd name="T1" fmla="*/ 211 h 230"/>
                <a:gd name="T2" fmla="*/ 4 w 476"/>
                <a:gd name="T3" fmla="*/ 220 h 230"/>
                <a:gd name="T4" fmla="*/ 18 w 476"/>
                <a:gd name="T5" fmla="*/ 230 h 230"/>
                <a:gd name="T6" fmla="*/ 41 w 476"/>
                <a:gd name="T7" fmla="*/ 230 h 230"/>
                <a:gd name="T8" fmla="*/ 74 w 476"/>
                <a:gd name="T9" fmla="*/ 225 h 230"/>
                <a:gd name="T10" fmla="*/ 106 w 476"/>
                <a:gd name="T11" fmla="*/ 216 h 230"/>
                <a:gd name="T12" fmla="*/ 148 w 476"/>
                <a:gd name="T13" fmla="*/ 202 h 230"/>
                <a:gd name="T14" fmla="*/ 194 w 476"/>
                <a:gd name="T15" fmla="*/ 188 h 230"/>
                <a:gd name="T16" fmla="*/ 240 w 476"/>
                <a:gd name="T17" fmla="*/ 170 h 230"/>
                <a:gd name="T18" fmla="*/ 291 w 476"/>
                <a:gd name="T19" fmla="*/ 147 h 230"/>
                <a:gd name="T20" fmla="*/ 333 w 476"/>
                <a:gd name="T21" fmla="*/ 124 h 230"/>
                <a:gd name="T22" fmla="*/ 375 w 476"/>
                <a:gd name="T23" fmla="*/ 106 h 230"/>
                <a:gd name="T24" fmla="*/ 412 w 476"/>
                <a:gd name="T25" fmla="*/ 83 h 230"/>
                <a:gd name="T26" fmla="*/ 439 w 476"/>
                <a:gd name="T27" fmla="*/ 60 h 230"/>
                <a:gd name="T28" fmla="*/ 458 w 476"/>
                <a:gd name="T29" fmla="*/ 41 h 230"/>
                <a:gd name="T30" fmla="*/ 472 w 476"/>
                <a:gd name="T31" fmla="*/ 27 h 230"/>
                <a:gd name="T32" fmla="*/ 476 w 476"/>
                <a:gd name="T33" fmla="*/ 14 h 230"/>
                <a:gd name="T34" fmla="*/ 472 w 476"/>
                <a:gd name="T35" fmla="*/ 4 h 230"/>
                <a:gd name="T36" fmla="*/ 458 w 476"/>
                <a:gd name="T37" fmla="*/ 0 h 230"/>
                <a:gd name="T38" fmla="*/ 435 w 476"/>
                <a:gd name="T39" fmla="*/ 0 h 230"/>
                <a:gd name="T40" fmla="*/ 402 w 476"/>
                <a:gd name="T41" fmla="*/ 4 h 230"/>
                <a:gd name="T42" fmla="*/ 365 w 476"/>
                <a:gd name="T43" fmla="*/ 9 h 230"/>
                <a:gd name="T44" fmla="*/ 328 w 476"/>
                <a:gd name="T45" fmla="*/ 23 h 230"/>
                <a:gd name="T46" fmla="*/ 282 w 476"/>
                <a:gd name="T47" fmla="*/ 37 h 230"/>
                <a:gd name="T48" fmla="*/ 236 w 476"/>
                <a:gd name="T49" fmla="*/ 55 h 230"/>
                <a:gd name="T50" fmla="*/ 185 w 476"/>
                <a:gd name="T51" fmla="*/ 78 h 230"/>
                <a:gd name="T52" fmla="*/ 143 w 476"/>
                <a:gd name="T53" fmla="*/ 101 h 230"/>
                <a:gd name="T54" fmla="*/ 101 w 476"/>
                <a:gd name="T55" fmla="*/ 124 h 230"/>
                <a:gd name="T56" fmla="*/ 64 w 476"/>
                <a:gd name="T57" fmla="*/ 142 h 230"/>
                <a:gd name="T58" fmla="*/ 37 w 476"/>
                <a:gd name="T59" fmla="*/ 165 h 230"/>
                <a:gd name="T60" fmla="*/ 18 w 476"/>
                <a:gd name="T61" fmla="*/ 184 h 230"/>
                <a:gd name="T62" fmla="*/ 4 w 476"/>
                <a:gd name="T63" fmla="*/ 202 h 230"/>
                <a:gd name="T64" fmla="*/ 0 w 476"/>
                <a:gd name="T65" fmla="*/ 211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"/>
                <a:gd name="T100" fmla="*/ 0 h 230"/>
                <a:gd name="T101" fmla="*/ 476 w 476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" h="230">
                  <a:moveTo>
                    <a:pt x="0" y="211"/>
                  </a:moveTo>
                  <a:lnTo>
                    <a:pt x="4" y="220"/>
                  </a:lnTo>
                  <a:lnTo>
                    <a:pt x="18" y="230"/>
                  </a:lnTo>
                  <a:lnTo>
                    <a:pt x="41" y="230"/>
                  </a:lnTo>
                  <a:lnTo>
                    <a:pt x="74" y="225"/>
                  </a:lnTo>
                  <a:lnTo>
                    <a:pt x="106" y="216"/>
                  </a:lnTo>
                  <a:lnTo>
                    <a:pt x="148" y="202"/>
                  </a:lnTo>
                  <a:lnTo>
                    <a:pt x="194" y="188"/>
                  </a:lnTo>
                  <a:lnTo>
                    <a:pt x="240" y="170"/>
                  </a:lnTo>
                  <a:lnTo>
                    <a:pt x="291" y="147"/>
                  </a:lnTo>
                  <a:lnTo>
                    <a:pt x="333" y="124"/>
                  </a:lnTo>
                  <a:lnTo>
                    <a:pt x="375" y="106"/>
                  </a:lnTo>
                  <a:lnTo>
                    <a:pt x="412" y="83"/>
                  </a:lnTo>
                  <a:lnTo>
                    <a:pt x="439" y="60"/>
                  </a:lnTo>
                  <a:lnTo>
                    <a:pt x="458" y="41"/>
                  </a:lnTo>
                  <a:lnTo>
                    <a:pt x="472" y="27"/>
                  </a:lnTo>
                  <a:lnTo>
                    <a:pt x="476" y="14"/>
                  </a:lnTo>
                  <a:lnTo>
                    <a:pt x="472" y="4"/>
                  </a:lnTo>
                  <a:lnTo>
                    <a:pt x="458" y="0"/>
                  </a:lnTo>
                  <a:lnTo>
                    <a:pt x="435" y="0"/>
                  </a:lnTo>
                  <a:lnTo>
                    <a:pt x="402" y="4"/>
                  </a:lnTo>
                  <a:lnTo>
                    <a:pt x="365" y="9"/>
                  </a:lnTo>
                  <a:lnTo>
                    <a:pt x="328" y="23"/>
                  </a:lnTo>
                  <a:lnTo>
                    <a:pt x="282" y="37"/>
                  </a:lnTo>
                  <a:lnTo>
                    <a:pt x="236" y="55"/>
                  </a:lnTo>
                  <a:lnTo>
                    <a:pt x="185" y="78"/>
                  </a:lnTo>
                  <a:lnTo>
                    <a:pt x="143" y="101"/>
                  </a:lnTo>
                  <a:lnTo>
                    <a:pt x="101" y="124"/>
                  </a:lnTo>
                  <a:lnTo>
                    <a:pt x="64" y="142"/>
                  </a:lnTo>
                  <a:lnTo>
                    <a:pt x="37" y="165"/>
                  </a:lnTo>
                  <a:lnTo>
                    <a:pt x="18" y="184"/>
                  </a:lnTo>
                  <a:lnTo>
                    <a:pt x="4" y="202"/>
                  </a:lnTo>
                  <a:lnTo>
                    <a:pt x="0" y="211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929" y="9443"/>
              <a:ext cx="264" cy="106"/>
            </a:xfrm>
            <a:custGeom>
              <a:avLst/>
              <a:gdLst>
                <a:gd name="T0" fmla="*/ 259 w 264"/>
                <a:gd name="T1" fmla="*/ 0 h 106"/>
                <a:gd name="T2" fmla="*/ 259 w 264"/>
                <a:gd name="T3" fmla="*/ 0 h 106"/>
                <a:gd name="T4" fmla="*/ 213 w 264"/>
                <a:gd name="T5" fmla="*/ 18 h 106"/>
                <a:gd name="T6" fmla="*/ 167 w 264"/>
                <a:gd name="T7" fmla="*/ 32 h 106"/>
                <a:gd name="T8" fmla="*/ 130 w 264"/>
                <a:gd name="T9" fmla="*/ 46 h 106"/>
                <a:gd name="T10" fmla="*/ 93 w 264"/>
                <a:gd name="T11" fmla="*/ 55 h 106"/>
                <a:gd name="T12" fmla="*/ 65 w 264"/>
                <a:gd name="T13" fmla="*/ 55 h 106"/>
                <a:gd name="T14" fmla="*/ 46 w 264"/>
                <a:gd name="T15" fmla="*/ 55 h 106"/>
                <a:gd name="T16" fmla="*/ 37 w 264"/>
                <a:gd name="T17" fmla="*/ 55 h 106"/>
                <a:gd name="T18" fmla="*/ 37 w 264"/>
                <a:gd name="T19" fmla="*/ 60 h 106"/>
                <a:gd name="T20" fmla="*/ 0 w 264"/>
                <a:gd name="T21" fmla="*/ 73 h 106"/>
                <a:gd name="T22" fmla="*/ 14 w 264"/>
                <a:gd name="T23" fmla="*/ 96 h 106"/>
                <a:gd name="T24" fmla="*/ 33 w 264"/>
                <a:gd name="T25" fmla="*/ 106 h 106"/>
                <a:gd name="T26" fmla="*/ 56 w 264"/>
                <a:gd name="T27" fmla="*/ 106 h 106"/>
                <a:gd name="T28" fmla="*/ 88 w 264"/>
                <a:gd name="T29" fmla="*/ 101 h 106"/>
                <a:gd name="T30" fmla="*/ 125 w 264"/>
                <a:gd name="T31" fmla="*/ 92 h 106"/>
                <a:gd name="T32" fmla="*/ 167 w 264"/>
                <a:gd name="T33" fmla="*/ 78 h 106"/>
                <a:gd name="T34" fmla="*/ 213 w 264"/>
                <a:gd name="T35" fmla="*/ 64 h 106"/>
                <a:gd name="T36" fmla="*/ 264 w 264"/>
                <a:gd name="T37" fmla="*/ 46 h 106"/>
                <a:gd name="T38" fmla="*/ 264 w 264"/>
                <a:gd name="T39" fmla="*/ 46 h 106"/>
                <a:gd name="T40" fmla="*/ 259 w 264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4"/>
                <a:gd name="T64" fmla="*/ 0 h 106"/>
                <a:gd name="T65" fmla="*/ 264 w 264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4" h="106">
                  <a:moveTo>
                    <a:pt x="259" y="0"/>
                  </a:moveTo>
                  <a:lnTo>
                    <a:pt x="259" y="0"/>
                  </a:lnTo>
                  <a:lnTo>
                    <a:pt x="213" y="18"/>
                  </a:lnTo>
                  <a:lnTo>
                    <a:pt x="167" y="32"/>
                  </a:lnTo>
                  <a:lnTo>
                    <a:pt x="130" y="46"/>
                  </a:lnTo>
                  <a:lnTo>
                    <a:pt x="93" y="55"/>
                  </a:lnTo>
                  <a:lnTo>
                    <a:pt x="65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37" y="60"/>
                  </a:lnTo>
                  <a:lnTo>
                    <a:pt x="0" y="73"/>
                  </a:lnTo>
                  <a:lnTo>
                    <a:pt x="14" y="96"/>
                  </a:lnTo>
                  <a:lnTo>
                    <a:pt x="33" y="106"/>
                  </a:lnTo>
                  <a:lnTo>
                    <a:pt x="56" y="106"/>
                  </a:lnTo>
                  <a:lnTo>
                    <a:pt x="88" y="101"/>
                  </a:lnTo>
                  <a:lnTo>
                    <a:pt x="125" y="92"/>
                  </a:lnTo>
                  <a:lnTo>
                    <a:pt x="167" y="78"/>
                  </a:lnTo>
                  <a:lnTo>
                    <a:pt x="213" y="64"/>
                  </a:lnTo>
                  <a:lnTo>
                    <a:pt x="264" y="4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188" y="9300"/>
              <a:ext cx="255" cy="189"/>
            </a:xfrm>
            <a:custGeom>
              <a:avLst/>
              <a:gdLst>
                <a:gd name="T0" fmla="*/ 218 w 255"/>
                <a:gd name="T1" fmla="*/ 19 h 189"/>
                <a:gd name="T2" fmla="*/ 218 w 255"/>
                <a:gd name="T3" fmla="*/ 19 h 189"/>
                <a:gd name="T4" fmla="*/ 218 w 255"/>
                <a:gd name="T5" fmla="*/ 10 h 189"/>
                <a:gd name="T6" fmla="*/ 209 w 255"/>
                <a:gd name="T7" fmla="*/ 23 h 189"/>
                <a:gd name="T8" fmla="*/ 190 w 255"/>
                <a:gd name="T9" fmla="*/ 37 h 189"/>
                <a:gd name="T10" fmla="*/ 162 w 255"/>
                <a:gd name="T11" fmla="*/ 56 h 189"/>
                <a:gd name="T12" fmla="*/ 130 w 255"/>
                <a:gd name="T13" fmla="*/ 79 h 189"/>
                <a:gd name="T14" fmla="*/ 93 w 255"/>
                <a:gd name="T15" fmla="*/ 102 h 189"/>
                <a:gd name="T16" fmla="*/ 47 w 255"/>
                <a:gd name="T17" fmla="*/ 120 h 189"/>
                <a:gd name="T18" fmla="*/ 0 w 255"/>
                <a:gd name="T19" fmla="*/ 143 h 189"/>
                <a:gd name="T20" fmla="*/ 5 w 255"/>
                <a:gd name="T21" fmla="*/ 189 h 189"/>
                <a:gd name="T22" fmla="*/ 51 w 255"/>
                <a:gd name="T23" fmla="*/ 166 h 189"/>
                <a:gd name="T24" fmla="*/ 98 w 255"/>
                <a:gd name="T25" fmla="*/ 143 h 189"/>
                <a:gd name="T26" fmla="*/ 139 w 255"/>
                <a:gd name="T27" fmla="*/ 120 h 189"/>
                <a:gd name="T28" fmla="*/ 176 w 255"/>
                <a:gd name="T29" fmla="*/ 97 h 189"/>
                <a:gd name="T30" fmla="*/ 204 w 255"/>
                <a:gd name="T31" fmla="*/ 79 h 189"/>
                <a:gd name="T32" fmla="*/ 227 w 255"/>
                <a:gd name="T33" fmla="*/ 56 h 189"/>
                <a:gd name="T34" fmla="*/ 246 w 255"/>
                <a:gd name="T35" fmla="*/ 33 h 189"/>
                <a:gd name="T36" fmla="*/ 255 w 255"/>
                <a:gd name="T37" fmla="*/ 0 h 189"/>
                <a:gd name="T38" fmla="*/ 255 w 255"/>
                <a:gd name="T39" fmla="*/ 0 h 189"/>
                <a:gd name="T40" fmla="*/ 218 w 255"/>
                <a:gd name="T41" fmla="*/ 19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189"/>
                <a:gd name="T65" fmla="*/ 255 w 25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189">
                  <a:moveTo>
                    <a:pt x="218" y="19"/>
                  </a:moveTo>
                  <a:lnTo>
                    <a:pt x="218" y="19"/>
                  </a:lnTo>
                  <a:lnTo>
                    <a:pt x="218" y="10"/>
                  </a:lnTo>
                  <a:lnTo>
                    <a:pt x="209" y="23"/>
                  </a:lnTo>
                  <a:lnTo>
                    <a:pt x="190" y="37"/>
                  </a:lnTo>
                  <a:lnTo>
                    <a:pt x="162" y="56"/>
                  </a:lnTo>
                  <a:lnTo>
                    <a:pt x="130" y="79"/>
                  </a:lnTo>
                  <a:lnTo>
                    <a:pt x="93" y="102"/>
                  </a:lnTo>
                  <a:lnTo>
                    <a:pt x="47" y="120"/>
                  </a:lnTo>
                  <a:lnTo>
                    <a:pt x="0" y="143"/>
                  </a:lnTo>
                  <a:lnTo>
                    <a:pt x="5" y="189"/>
                  </a:lnTo>
                  <a:lnTo>
                    <a:pt x="51" y="166"/>
                  </a:lnTo>
                  <a:lnTo>
                    <a:pt x="98" y="143"/>
                  </a:lnTo>
                  <a:lnTo>
                    <a:pt x="139" y="120"/>
                  </a:lnTo>
                  <a:lnTo>
                    <a:pt x="176" y="97"/>
                  </a:lnTo>
                  <a:lnTo>
                    <a:pt x="204" y="79"/>
                  </a:lnTo>
                  <a:lnTo>
                    <a:pt x="227" y="56"/>
                  </a:lnTo>
                  <a:lnTo>
                    <a:pt x="246" y="33"/>
                  </a:lnTo>
                  <a:lnTo>
                    <a:pt x="255" y="0"/>
                  </a:lnTo>
                  <a:lnTo>
                    <a:pt x="218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7179" y="9273"/>
              <a:ext cx="264" cy="101"/>
            </a:xfrm>
            <a:custGeom>
              <a:avLst/>
              <a:gdLst>
                <a:gd name="T0" fmla="*/ 5 w 264"/>
                <a:gd name="T1" fmla="*/ 101 h 101"/>
                <a:gd name="T2" fmla="*/ 5 w 264"/>
                <a:gd name="T3" fmla="*/ 101 h 101"/>
                <a:gd name="T4" fmla="*/ 51 w 264"/>
                <a:gd name="T5" fmla="*/ 83 h 101"/>
                <a:gd name="T6" fmla="*/ 97 w 264"/>
                <a:gd name="T7" fmla="*/ 69 h 101"/>
                <a:gd name="T8" fmla="*/ 134 w 264"/>
                <a:gd name="T9" fmla="*/ 60 h 101"/>
                <a:gd name="T10" fmla="*/ 171 w 264"/>
                <a:gd name="T11" fmla="*/ 50 h 101"/>
                <a:gd name="T12" fmla="*/ 199 w 264"/>
                <a:gd name="T13" fmla="*/ 46 h 101"/>
                <a:gd name="T14" fmla="*/ 218 w 264"/>
                <a:gd name="T15" fmla="*/ 46 h 101"/>
                <a:gd name="T16" fmla="*/ 227 w 264"/>
                <a:gd name="T17" fmla="*/ 50 h 101"/>
                <a:gd name="T18" fmla="*/ 227 w 264"/>
                <a:gd name="T19" fmla="*/ 46 h 101"/>
                <a:gd name="T20" fmla="*/ 264 w 264"/>
                <a:gd name="T21" fmla="*/ 27 h 101"/>
                <a:gd name="T22" fmla="*/ 250 w 264"/>
                <a:gd name="T23" fmla="*/ 4 h 101"/>
                <a:gd name="T24" fmla="*/ 232 w 264"/>
                <a:gd name="T25" fmla="*/ 0 h 101"/>
                <a:gd name="T26" fmla="*/ 204 w 264"/>
                <a:gd name="T27" fmla="*/ 0 h 101"/>
                <a:gd name="T28" fmla="*/ 176 w 264"/>
                <a:gd name="T29" fmla="*/ 0 h 101"/>
                <a:gd name="T30" fmla="*/ 139 w 264"/>
                <a:gd name="T31" fmla="*/ 9 h 101"/>
                <a:gd name="T32" fmla="*/ 97 w 264"/>
                <a:gd name="T33" fmla="*/ 23 h 101"/>
                <a:gd name="T34" fmla="*/ 51 w 264"/>
                <a:gd name="T35" fmla="*/ 37 h 101"/>
                <a:gd name="T36" fmla="*/ 0 w 264"/>
                <a:gd name="T37" fmla="*/ 60 h 101"/>
                <a:gd name="T38" fmla="*/ 0 w 264"/>
                <a:gd name="T39" fmla="*/ 60 h 101"/>
                <a:gd name="T40" fmla="*/ 5 w 264"/>
                <a:gd name="T41" fmla="*/ 10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4"/>
                <a:gd name="T64" fmla="*/ 0 h 101"/>
                <a:gd name="T65" fmla="*/ 264 w 264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4" h="101">
                  <a:moveTo>
                    <a:pt x="5" y="101"/>
                  </a:moveTo>
                  <a:lnTo>
                    <a:pt x="5" y="101"/>
                  </a:lnTo>
                  <a:lnTo>
                    <a:pt x="51" y="83"/>
                  </a:lnTo>
                  <a:lnTo>
                    <a:pt x="97" y="69"/>
                  </a:lnTo>
                  <a:lnTo>
                    <a:pt x="134" y="60"/>
                  </a:lnTo>
                  <a:lnTo>
                    <a:pt x="171" y="50"/>
                  </a:lnTo>
                  <a:lnTo>
                    <a:pt x="199" y="46"/>
                  </a:lnTo>
                  <a:lnTo>
                    <a:pt x="218" y="46"/>
                  </a:lnTo>
                  <a:lnTo>
                    <a:pt x="227" y="50"/>
                  </a:lnTo>
                  <a:lnTo>
                    <a:pt x="227" y="46"/>
                  </a:lnTo>
                  <a:lnTo>
                    <a:pt x="264" y="27"/>
                  </a:lnTo>
                  <a:lnTo>
                    <a:pt x="250" y="4"/>
                  </a:lnTo>
                  <a:lnTo>
                    <a:pt x="232" y="0"/>
                  </a:lnTo>
                  <a:lnTo>
                    <a:pt x="204" y="0"/>
                  </a:lnTo>
                  <a:lnTo>
                    <a:pt x="176" y="0"/>
                  </a:lnTo>
                  <a:lnTo>
                    <a:pt x="139" y="9"/>
                  </a:lnTo>
                  <a:lnTo>
                    <a:pt x="97" y="23"/>
                  </a:lnTo>
                  <a:lnTo>
                    <a:pt x="51" y="37"/>
                  </a:lnTo>
                  <a:lnTo>
                    <a:pt x="0" y="60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929" y="9333"/>
              <a:ext cx="255" cy="183"/>
            </a:xfrm>
            <a:custGeom>
              <a:avLst/>
              <a:gdLst>
                <a:gd name="T0" fmla="*/ 37 w 255"/>
                <a:gd name="T1" fmla="*/ 170 h 183"/>
                <a:gd name="T2" fmla="*/ 37 w 255"/>
                <a:gd name="T3" fmla="*/ 170 h 183"/>
                <a:gd name="T4" fmla="*/ 37 w 255"/>
                <a:gd name="T5" fmla="*/ 174 h 183"/>
                <a:gd name="T6" fmla="*/ 46 w 255"/>
                <a:gd name="T7" fmla="*/ 165 h 183"/>
                <a:gd name="T8" fmla="*/ 65 w 255"/>
                <a:gd name="T9" fmla="*/ 147 h 183"/>
                <a:gd name="T10" fmla="*/ 93 w 255"/>
                <a:gd name="T11" fmla="*/ 128 h 183"/>
                <a:gd name="T12" fmla="*/ 125 w 255"/>
                <a:gd name="T13" fmla="*/ 105 h 183"/>
                <a:gd name="T14" fmla="*/ 162 w 255"/>
                <a:gd name="T15" fmla="*/ 87 h 183"/>
                <a:gd name="T16" fmla="*/ 208 w 255"/>
                <a:gd name="T17" fmla="*/ 64 h 183"/>
                <a:gd name="T18" fmla="*/ 255 w 255"/>
                <a:gd name="T19" fmla="*/ 41 h 183"/>
                <a:gd name="T20" fmla="*/ 250 w 255"/>
                <a:gd name="T21" fmla="*/ 0 h 183"/>
                <a:gd name="T22" fmla="*/ 204 w 255"/>
                <a:gd name="T23" fmla="*/ 18 h 183"/>
                <a:gd name="T24" fmla="*/ 157 w 255"/>
                <a:gd name="T25" fmla="*/ 41 h 183"/>
                <a:gd name="T26" fmla="*/ 116 w 255"/>
                <a:gd name="T27" fmla="*/ 64 h 183"/>
                <a:gd name="T28" fmla="*/ 79 w 255"/>
                <a:gd name="T29" fmla="*/ 87 h 183"/>
                <a:gd name="T30" fmla="*/ 51 w 255"/>
                <a:gd name="T31" fmla="*/ 110 h 183"/>
                <a:gd name="T32" fmla="*/ 23 w 255"/>
                <a:gd name="T33" fmla="*/ 128 h 183"/>
                <a:gd name="T34" fmla="*/ 9 w 255"/>
                <a:gd name="T35" fmla="*/ 151 h 183"/>
                <a:gd name="T36" fmla="*/ 0 w 255"/>
                <a:gd name="T37" fmla="*/ 183 h 183"/>
                <a:gd name="T38" fmla="*/ 0 w 255"/>
                <a:gd name="T39" fmla="*/ 183 h 183"/>
                <a:gd name="T40" fmla="*/ 37 w 255"/>
                <a:gd name="T41" fmla="*/ 170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183"/>
                <a:gd name="T65" fmla="*/ 255 w 255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183">
                  <a:moveTo>
                    <a:pt x="37" y="170"/>
                  </a:moveTo>
                  <a:lnTo>
                    <a:pt x="37" y="170"/>
                  </a:lnTo>
                  <a:lnTo>
                    <a:pt x="37" y="174"/>
                  </a:lnTo>
                  <a:lnTo>
                    <a:pt x="46" y="165"/>
                  </a:lnTo>
                  <a:lnTo>
                    <a:pt x="65" y="147"/>
                  </a:lnTo>
                  <a:lnTo>
                    <a:pt x="93" y="128"/>
                  </a:lnTo>
                  <a:lnTo>
                    <a:pt x="125" y="105"/>
                  </a:lnTo>
                  <a:lnTo>
                    <a:pt x="162" y="87"/>
                  </a:lnTo>
                  <a:lnTo>
                    <a:pt x="208" y="64"/>
                  </a:lnTo>
                  <a:lnTo>
                    <a:pt x="255" y="41"/>
                  </a:lnTo>
                  <a:lnTo>
                    <a:pt x="250" y="0"/>
                  </a:lnTo>
                  <a:lnTo>
                    <a:pt x="204" y="18"/>
                  </a:lnTo>
                  <a:lnTo>
                    <a:pt x="157" y="41"/>
                  </a:lnTo>
                  <a:lnTo>
                    <a:pt x="116" y="64"/>
                  </a:lnTo>
                  <a:lnTo>
                    <a:pt x="79" y="87"/>
                  </a:lnTo>
                  <a:lnTo>
                    <a:pt x="51" y="110"/>
                  </a:lnTo>
                  <a:lnTo>
                    <a:pt x="23" y="128"/>
                  </a:lnTo>
                  <a:lnTo>
                    <a:pt x="9" y="151"/>
                  </a:lnTo>
                  <a:lnTo>
                    <a:pt x="0" y="183"/>
                  </a:lnTo>
                  <a:lnTo>
                    <a:pt x="37" y="1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323" y="9149"/>
              <a:ext cx="263" cy="161"/>
            </a:xfrm>
            <a:custGeom>
              <a:avLst/>
              <a:gdLst>
                <a:gd name="T0" fmla="*/ 254 w 263"/>
                <a:gd name="T1" fmla="*/ 0 h 161"/>
                <a:gd name="T2" fmla="*/ 254 w 263"/>
                <a:gd name="T3" fmla="*/ 0 h 161"/>
                <a:gd name="T4" fmla="*/ 208 w 263"/>
                <a:gd name="T5" fmla="*/ 32 h 161"/>
                <a:gd name="T6" fmla="*/ 166 w 263"/>
                <a:gd name="T7" fmla="*/ 55 h 161"/>
                <a:gd name="T8" fmla="*/ 125 w 263"/>
                <a:gd name="T9" fmla="*/ 78 h 161"/>
                <a:gd name="T10" fmla="*/ 92 w 263"/>
                <a:gd name="T11" fmla="*/ 96 h 161"/>
                <a:gd name="T12" fmla="*/ 64 w 263"/>
                <a:gd name="T13" fmla="*/ 105 h 161"/>
                <a:gd name="T14" fmla="*/ 41 w 263"/>
                <a:gd name="T15" fmla="*/ 110 h 161"/>
                <a:gd name="T16" fmla="*/ 37 w 263"/>
                <a:gd name="T17" fmla="*/ 110 h 161"/>
                <a:gd name="T18" fmla="*/ 32 w 263"/>
                <a:gd name="T19" fmla="*/ 110 h 161"/>
                <a:gd name="T20" fmla="*/ 32 w 263"/>
                <a:gd name="T21" fmla="*/ 110 h 161"/>
                <a:gd name="T22" fmla="*/ 32 w 263"/>
                <a:gd name="T23" fmla="*/ 115 h 161"/>
                <a:gd name="T24" fmla="*/ 0 w 263"/>
                <a:gd name="T25" fmla="*/ 138 h 161"/>
                <a:gd name="T26" fmla="*/ 4 w 263"/>
                <a:gd name="T27" fmla="*/ 151 h 161"/>
                <a:gd name="T28" fmla="*/ 13 w 263"/>
                <a:gd name="T29" fmla="*/ 161 h 161"/>
                <a:gd name="T30" fmla="*/ 23 w 263"/>
                <a:gd name="T31" fmla="*/ 161 h 161"/>
                <a:gd name="T32" fmla="*/ 37 w 263"/>
                <a:gd name="T33" fmla="*/ 161 h 161"/>
                <a:gd name="T34" fmla="*/ 60 w 263"/>
                <a:gd name="T35" fmla="*/ 156 h 161"/>
                <a:gd name="T36" fmla="*/ 92 w 263"/>
                <a:gd name="T37" fmla="*/ 142 h 161"/>
                <a:gd name="T38" fmla="*/ 129 w 263"/>
                <a:gd name="T39" fmla="*/ 124 h 161"/>
                <a:gd name="T40" fmla="*/ 171 w 263"/>
                <a:gd name="T41" fmla="*/ 105 h 161"/>
                <a:gd name="T42" fmla="*/ 217 w 263"/>
                <a:gd name="T43" fmla="*/ 78 h 161"/>
                <a:gd name="T44" fmla="*/ 263 w 263"/>
                <a:gd name="T45" fmla="*/ 46 h 161"/>
                <a:gd name="T46" fmla="*/ 263 w 263"/>
                <a:gd name="T47" fmla="*/ 46 h 161"/>
                <a:gd name="T48" fmla="*/ 254 w 263"/>
                <a:gd name="T49" fmla="*/ 0 h 1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161"/>
                <a:gd name="T77" fmla="*/ 263 w 263"/>
                <a:gd name="T78" fmla="*/ 161 h 1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161">
                  <a:moveTo>
                    <a:pt x="254" y="0"/>
                  </a:moveTo>
                  <a:lnTo>
                    <a:pt x="254" y="0"/>
                  </a:lnTo>
                  <a:lnTo>
                    <a:pt x="208" y="32"/>
                  </a:lnTo>
                  <a:lnTo>
                    <a:pt x="166" y="55"/>
                  </a:lnTo>
                  <a:lnTo>
                    <a:pt x="125" y="78"/>
                  </a:lnTo>
                  <a:lnTo>
                    <a:pt x="92" y="96"/>
                  </a:lnTo>
                  <a:lnTo>
                    <a:pt x="64" y="105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32" y="110"/>
                  </a:lnTo>
                  <a:lnTo>
                    <a:pt x="32" y="115"/>
                  </a:lnTo>
                  <a:lnTo>
                    <a:pt x="0" y="138"/>
                  </a:lnTo>
                  <a:lnTo>
                    <a:pt x="4" y="151"/>
                  </a:lnTo>
                  <a:lnTo>
                    <a:pt x="13" y="161"/>
                  </a:lnTo>
                  <a:lnTo>
                    <a:pt x="23" y="161"/>
                  </a:lnTo>
                  <a:lnTo>
                    <a:pt x="37" y="161"/>
                  </a:lnTo>
                  <a:lnTo>
                    <a:pt x="60" y="156"/>
                  </a:lnTo>
                  <a:lnTo>
                    <a:pt x="92" y="142"/>
                  </a:lnTo>
                  <a:lnTo>
                    <a:pt x="129" y="124"/>
                  </a:lnTo>
                  <a:lnTo>
                    <a:pt x="171" y="105"/>
                  </a:lnTo>
                  <a:lnTo>
                    <a:pt x="217" y="78"/>
                  </a:lnTo>
                  <a:lnTo>
                    <a:pt x="263" y="4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7577" y="8937"/>
              <a:ext cx="241" cy="258"/>
            </a:xfrm>
            <a:custGeom>
              <a:avLst/>
              <a:gdLst>
                <a:gd name="T0" fmla="*/ 208 w 241"/>
                <a:gd name="T1" fmla="*/ 28 h 258"/>
                <a:gd name="T2" fmla="*/ 208 w 241"/>
                <a:gd name="T3" fmla="*/ 28 h 258"/>
                <a:gd name="T4" fmla="*/ 208 w 241"/>
                <a:gd name="T5" fmla="*/ 23 h 258"/>
                <a:gd name="T6" fmla="*/ 199 w 241"/>
                <a:gd name="T7" fmla="*/ 32 h 258"/>
                <a:gd name="T8" fmla="*/ 181 w 241"/>
                <a:gd name="T9" fmla="*/ 55 h 258"/>
                <a:gd name="T10" fmla="*/ 158 w 241"/>
                <a:gd name="T11" fmla="*/ 83 h 258"/>
                <a:gd name="T12" fmla="*/ 125 w 241"/>
                <a:gd name="T13" fmla="*/ 111 h 258"/>
                <a:gd name="T14" fmla="*/ 88 w 241"/>
                <a:gd name="T15" fmla="*/ 143 h 258"/>
                <a:gd name="T16" fmla="*/ 46 w 241"/>
                <a:gd name="T17" fmla="*/ 180 h 258"/>
                <a:gd name="T18" fmla="*/ 0 w 241"/>
                <a:gd name="T19" fmla="*/ 212 h 258"/>
                <a:gd name="T20" fmla="*/ 9 w 241"/>
                <a:gd name="T21" fmla="*/ 258 h 258"/>
                <a:gd name="T22" fmla="*/ 56 w 241"/>
                <a:gd name="T23" fmla="*/ 221 h 258"/>
                <a:gd name="T24" fmla="*/ 97 w 241"/>
                <a:gd name="T25" fmla="*/ 189 h 258"/>
                <a:gd name="T26" fmla="*/ 139 w 241"/>
                <a:gd name="T27" fmla="*/ 152 h 258"/>
                <a:gd name="T28" fmla="*/ 171 w 241"/>
                <a:gd name="T29" fmla="*/ 124 h 258"/>
                <a:gd name="T30" fmla="*/ 199 w 241"/>
                <a:gd name="T31" fmla="*/ 92 h 258"/>
                <a:gd name="T32" fmla="*/ 222 w 241"/>
                <a:gd name="T33" fmla="*/ 65 h 258"/>
                <a:gd name="T34" fmla="*/ 236 w 241"/>
                <a:gd name="T35" fmla="*/ 37 h 258"/>
                <a:gd name="T36" fmla="*/ 241 w 241"/>
                <a:gd name="T37" fmla="*/ 0 h 258"/>
                <a:gd name="T38" fmla="*/ 241 w 241"/>
                <a:gd name="T39" fmla="*/ 0 h 258"/>
                <a:gd name="T40" fmla="*/ 208 w 241"/>
                <a:gd name="T41" fmla="*/ 28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1"/>
                <a:gd name="T64" fmla="*/ 0 h 258"/>
                <a:gd name="T65" fmla="*/ 241 w 241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58">
                  <a:moveTo>
                    <a:pt x="208" y="28"/>
                  </a:moveTo>
                  <a:lnTo>
                    <a:pt x="208" y="28"/>
                  </a:lnTo>
                  <a:lnTo>
                    <a:pt x="208" y="23"/>
                  </a:lnTo>
                  <a:lnTo>
                    <a:pt x="199" y="32"/>
                  </a:lnTo>
                  <a:lnTo>
                    <a:pt x="181" y="55"/>
                  </a:lnTo>
                  <a:lnTo>
                    <a:pt x="158" y="83"/>
                  </a:lnTo>
                  <a:lnTo>
                    <a:pt x="125" y="111"/>
                  </a:lnTo>
                  <a:lnTo>
                    <a:pt x="88" y="143"/>
                  </a:lnTo>
                  <a:lnTo>
                    <a:pt x="46" y="180"/>
                  </a:lnTo>
                  <a:lnTo>
                    <a:pt x="0" y="212"/>
                  </a:lnTo>
                  <a:lnTo>
                    <a:pt x="9" y="258"/>
                  </a:lnTo>
                  <a:lnTo>
                    <a:pt x="56" y="221"/>
                  </a:lnTo>
                  <a:lnTo>
                    <a:pt x="97" y="189"/>
                  </a:lnTo>
                  <a:lnTo>
                    <a:pt x="139" y="152"/>
                  </a:lnTo>
                  <a:lnTo>
                    <a:pt x="171" y="124"/>
                  </a:lnTo>
                  <a:lnTo>
                    <a:pt x="199" y="92"/>
                  </a:lnTo>
                  <a:lnTo>
                    <a:pt x="222" y="65"/>
                  </a:lnTo>
                  <a:lnTo>
                    <a:pt x="236" y="37"/>
                  </a:lnTo>
                  <a:lnTo>
                    <a:pt x="241" y="0"/>
                  </a:lnTo>
                  <a:lnTo>
                    <a:pt x="208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554" y="8914"/>
              <a:ext cx="264" cy="166"/>
            </a:xfrm>
            <a:custGeom>
              <a:avLst/>
              <a:gdLst>
                <a:gd name="T0" fmla="*/ 9 w 264"/>
                <a:gd name="T1" fmla="*/ 166 h 166"/>
                <a:gd name="T2" fmla="*/ 9 w 264"/>
                <a:gd name="T3" fmla="*/ 166 h 166"/>
                <a:gd name="T4" fmla="*/ 56 w 264"/>
                <a:gd name="T5" fmla="*/ 134 h 166"/>
                <a:gd name="T6" fmla="*/ 97 w 264"/>
                <a:gd name="T7" fmla="*/ 106 h 166"/>
                <a:gd name="T8" fmla="*/ 139 w 264"/>
                <a:gd name="T9" fmla="*/ 88 h 166"/>
                <a:gd name="T10" fmla="*/ 171 w 264"/>
                <a:gd name="T11" fmla="*/ 69 h 166"/>
                <a:gd name="T12" fmla="*/ 199 w 264"/>
                <a:gd name="T13" fmla="*/ 60 h 166"/>
                <a:gd name="T14" fmla="*/ 222 w 264"/>
                <a:gd name="T15" fmla="*/ 55 h 166"/>
                <a:gd name="T16" fmla="*/ 227 w 264"/>
                <a:gd name="T17" fmla="*/ 55 h 166"/>
                <a:gd name="T18" fmla="*/ 231 w 264"/>
                <a:gd name="T19" fmla="*/ 55 h 166"/>
                <a:gd name="T20" fmla="*/ 231 w 264"/>
                <a:gd name="T21" fmla="*/ 55 h 166"/>
                <a:gd name="T22" fmla="*/ 231 w 264"/>
                <a:gd name="T23" fmla="*/ 51 h 166"/>
                <a:gd name="T24" fmla="*/ 264 w 264"/>
                <a:gd name="T25" fmla="*/ 23 h 166"/>
                <a:gd name="T26" fmla="*/ 259 w 264"/>
                <a:gd name="T27" fmla="*/ 9 h 166"/>
                <a:gd name="T28" fmla="*/ 250 w 264"/>
                <a:gd name="T29" fmla="*/ 5 h 166"/>
                <a:gd name="T30" fmla="*/ 241 w 264"/>
                <a:gd name="T31" fmla="*/ 0 h 166"/>
                <a:gd name="T32" fmla="*/ 227 w 264"/>
                <a:gd name="T33" fmla="*/ 5 h 166"/>
                <a:gd name="T34" fmla="*/ 204 w 264"/>
                <a:gd name="T35" fmla="*/ 9 h 166"/>
                <a:gd name="T36" fmla="*/ 171 w 264"/>
                <a:gd name="T37" fmla="*/ 19 h 166"/>
                <a:gd name="T38" fmla="*/ 134 w 264"/>
                <a:gd name="T39" fmla="*/ 37 h 166"/>
                <a:gd name="T40" fmla="*/ 93 w 264"/>
                <a:gd name="T41" fmla="*/ 60 h 166"/>
                <a:gd name="T42" fmla="*/ 46 w 264"/>
                <a:gd name="T43" fmla="*/ 88 h 166"/>
                <a:gd name="T44" fmla="*/ 0 w 264"/>
                <a:gd name="T45" fmla="*/ 120 h 166"/>
                <a:gd name="T46" fmla="*/ 0 w 264"/>
                <a:gd name="T47" fmla="*/ 120 h 166"/>
                <a:gd name="T48" fmla="*/ 9 w 264"/>
                <a:gd name="T49" fmla="*/ 166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4"/>
                <a:gd name="T76" fmla="*/ 0 h 166"/>
                <a:gd name="T77" fmla="*/ 264 w 264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4" h="166">
                  <a:moveTo>
                    <a:pt x="9" y="166"/>
                  </a:moveTo>
                  <a:lnTo>
                    <a:pt x="9" y="166"/>
                  </a:lnTo>
                  <a:lnTo>
                    <a:pt x="56" y="134"/>
                  </a:lnTo>
                  <a:lnTo>
                    <a:pt x="97" y="106"/>
                  </a:lnTo>
                  <a:lnTo>
                    <a:pt x="139" y="88"/>
                  </a:lnTo>
                  <a:lnTo>
                    <a:pt x="171" y="69"/>
                  </a:lnTo>
                  <a:lnTo>
                    <a:pt x="199" y="60"/>
                  </a:lnTo>
                  <a:lnTo>
                    <a:pt x="222" y="55"/>
                  </a:lnTo>
                  <a:lnTo>
                    <a:pt x="227" y="55"/>
                  </a:lnTo>
                  <a:lnTo>
                    <a:pt x="231" y="55"/>
                  </a:lnTo>
                  <a:lnTo>
                    <a:pt x="231" y="51"/>
                  </a:lnTo>
                  <a:lnTo>
                    <a:pt x="264" y="23"/>
                  </a:lnTo>
                  <a:lnTo>
                    <a:pt x="259" y="9"/>
                  </a:lnTo>
                  <a:lnTo>
                    <a:pt x="250" y="5"/>
                  </a:lnTo>
                  <a:lnTo>
                    <a:pt x="241" y="0"/>
                  </a:lnTo>
                  <a:lnTo>
                    <a:pt x="227" y="5"/>
                  </a:lnTo>
                  <a:lnTo>
                    <a:pt x="204" y="9"/>
                  </a:lnTo>
                  <a:lnTo>
                    <a:pt x="171" y="19"/>
                  </a:lnTo>
                  <a:lnTo>
                    <a:pt x="134" y="37"/>
                  </a:lnTo>
                  <a:lnTo>
                    <a:pt x="93" y="60"/>
                  </a:lnTo>
                  <a:lnTo>
                    <a:pt x="46" y="88"/>
                  </a:lnTo>
                  <a:lnTo>
                    <a:pt x="0" y="120"/>
                  </a:lnTo>
                  <a:lnTo>
                    <a:pt x="9" y="1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323" y="9034"/>
              <a:ext cx="240" cy="253"/>
            </a:xfrm>
            <a:custGeom>
              <a:avLst/>
              <a:gdLst>
                <a:gd name="T0" fmla="*/ 32 w 240"/>
                <a:gd name="T1" fmla="*/ 230 h 253"/>
                <a:gd name="T2" fmla="*/ 32 w 240"/>
                <a:gd name="T3" fmla="*/ 230 h 253"/>
                <a:gd name="T4" fmla="*/ 32 w 240"/>
                <a:gd name="T5" fmla="*/ 234 h 253"/>
                <a:gd name="T6" fmla="*/ 41 w 240"/>
                <a:gd name="T7" fmla="*/ 220 h 253"/>
                <a:gd name="T8" fmla="*/ 60 w 240"/>
                <a:gd name="T9" fmla="*/ 202 h 253"/>
                <a:gd name="T10" fmla="*/ 83 w 240"/>
                <a:gd name="T11" fmla="*/ 174 h 253"/>
                <a:gd name="T12" fmla="*/ 115 w 240"/>
                <a:gd name="T13" fmla="*/ 142 h 253"/>
                <a:gd name="T14" fmla="*/ 152 w 240"/>
                <a:gd name="T15" fmla="*/ 110 h 253"/>
                <a:gd name="T16" fmla="*/ 194 w 240"/>
                <a:gd name="T17" fmla="*/ 78 h 253"/>
                <a:gd name="T18" fmla="*/ 240 w 240"/>
                <a:gd name="T19" fmla="*/ 46 h 253"/>
                <a:gd name="T20" fmla="*/ 231 w 240"/>
                <a:gd name="T21" fmla="*/ 0 h 253"/>
                <a:gd name="T22" fmla="*/ 185 w 240"/>
                <a:gd name="T23" fmla="*/ 37 h 253"/>
                <a:gd name="T24" fmla="*/ 138 w 240"/>
                <a:gd name="T25" fmla="*/ 69 h 253"/>
                <a:gd name="T26" fmla="*/ 101 w 240"/>
                <a:gd name="T27" fmla="*/ 101 h 253"/>
                <a:gd name="T28" fmla="*/ 69 w 240"/>
                <a:gd name="T29" fmla="*/ 133 h 253"/>
                <a:gd name="T30" fmla="*/ 41 w 240"/>
                <a:gd name="T31" fmla="*/ 165 h 253"/>
                <a:gd name="T32" fmla="*/ 18 w 240"/>
                <a:gd name="T33" fmla="*/ 193 h 253"/>
                <a:gd name="T34" fmla="*/ 4 w 240"/>
                <a:gd name="T35" fmla="*/ 220 h 253"/>
                <a:gd name="T36" fmla="*/ 0 w 240"/>
                <a:gd name="T37" fmla="*/ 253 h 253"/>
                <a:gd name="T38" fmla="*/ 0 w 240"/>
                <a:gd name="T39" fmla="*/ 253 h 253"/>
                <a:gd name="T40" fmla="*/ 32 w 240"/>
                <a:gd name="T41" fmla="*/ 230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"/>
                <a:gd name="T64" fmla="*/ 0 h 253"/>
                <a:gd name="T65" fmla="*/ 240 w 240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" h="253">
                  <a:moveTo>
                    <a:pt x="32" y="230"/>
                  </a:moveTo>
                  <a:lnTo>
                    <a:pt x="32" y="230"/>
                  </a:lnTo>
                  <a:lnTo>
                    <a:pt x="32" y="234"/>
                  </a:lnTo>
                  <a:lnTo>
                    <a:pt x="41" y="220"/>
                  </a:lnTo>
                  <a:lnTo>
                    <a:pt x="60" y="202"/>
                  </a:lnTo>
                  <a:lnTo>
                    <a:pt x="83" y="174"/>
                  </a:lnTo>
                  <a:lnTo>
                    <a:pt x="115" y="142"/>
                  </a:lnTo>
                  <a:lnTo>
                    <a:pt x="152" y="110"/>
                  </a:lnTo>
                  <a:lnTo>
                    <a:pt x="194" y="78"/>
                  </a:lnTo>
                  <a:lnTo>
                    <a:pt x="240" y="46"/>
                  </a:lnTo>
                  <a:lnTo>
                    <a:pt x="231" y="0"/>
                  </a:lnTo>
                  <a:lnTo>
                    <a:pt x="185" y="37"/>
                  </a:lnTo>
                  <a:lnTo>
                    <a:pt x="138" y="69"/>
                  </a:lnTo>
                  <a:lnTo>
                    <a:pt x="101" y="101"/>
                  </a:lnTo>
                  <a:lnTo>
                    <a:pt x="69" y="133"/>
                  </a:lnTo>
                  <a:lnTo>
                    <a:pt x="41" y="165"/>
                  </a:lnTo>
                  <a:lnTo>
                    <a:pt x="18" y="193"/>
                  </a:lnTo>
                  <a:lnTo>
                    <a:pt x="4" y="220"/>
                  </a:lnTo>
                  <a:lnTo>
                    <a:pt x="0" y="253"/>
                  </a:lnTo>
                  <a:lnTo>
                    <a:pt x="32" y="2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170" y="8956"/>
              <a:ext cx="421" cy="418"/>
            </a:xfrm>
            <a:custGeom>
              <a:avLst/>
              <a:gdLst>
                <a:gd name="T0" fmla="*/ 0 w 421"/>
                <a:gd name="T1" fmla="*/ 413 h 418"/>
                <a:gd name="T2" fmla="*/ 9 w 421"/>
                <a:gd name="T3" fmla="*/ 418 h 418"/>
                <a:gd name="T4" fmla="*/ 23 w 421"/>
                <a:gd name="T5" fmla="*/ 413 h 418"/>
                <a:gd name="T6" fmla="*/ 46 w 421"/>
                <a:gd name="T7" fmla="*/ 404 h 418"/>
                <a:gd name="T8" fmla="*/ 79 w 421"/>
                <a:gd name="T9" fmla="*/ 386 h 418"/>
                <a:gd name="T10" fmla="*/ 111 w 421"/>
                <a:gd name="T11" fmla="*/ 358 h 418"/>
                <a:gd name="T12" fmla="*/ 148 w 421"/>
                <a:gd name="T13" fmla="*/ 331 h 418"/>
                <a:gd name="T14" fmla="*/ 190 w 421"/>
                <a:gd name="T15" fmla="*/ 294 h 418"/>
                <a:gd name="T16" fmla="*/ 231 w 421"/>
                <a:gd name="T17" fmla="*/ 252 h 418"/>
                <a:gd name="T18" fmla="*/ 278 w 421"/>
                <a:gd name="T19" fmla="*/ 211 h 418"/>
                <a:gd name="T20" fmla="*/ 315 w 421"/>
                <a:gd name="T21" fmla="*/ 170 h 418"/>
                <a:gd name="T22" fmla="*/ 347 w 421"/>
                <a:gd name="T23" fmla="*/ 133 h 418"/>
                <a:gd name="T24" fmla="*/ 375 w 421"/>
                <a:gd name="T25" fmla="*/ 96 h 418"/>
                <a:gd name="T26" fmla="*/ 398 w 421"/>
                <a:gd name="T27" fmla="*/ 64 h 418"/>
                <a:gd name="T28" fmla="*/ 416 w 421"/>
                <a:gd name="T29" fmla="*/ 41 h 418"/>
                <a:gd name="T30" fmla="*/ 421 w 421"/>
                <a:gd name="T31" fmla="*/ 18 h 418"/>
                <a:gd name="T32" fmla="*/ 421 w 421"/>
                <a:gd name="T33" fmla="*/ 4 h 418"/>
                <a:gd name="T34" fmla="*/ 416 w 421"/>
                <a:gd name="T35" fmla="*/ 0 h 418"/>
                <a:gd name="T36" fmla="*/ 398 w 421"/>
                <a:gd name="T37" fmla="*/ 4 h 418"/>
                <a:gd name="T38" fmla="*/ 375 w 421"/>
                <a:gd name="T39" fmla="*/ 18 h 418"/>
                <a:gd name="T40" fmla="*/ 347 w 421"/>
                <a:gd name="T41" fmla="*/ 36 h 418"/>
                <a:gd name="T42" fmla="*/ 310 w 421"/>
                <a:gd name="T43" fmla="*/ 59 h 418"/>
                <a:gd name="T44" fmla="*/ 273 w 421"/>
                <a:gd name="T45" fmla="*/ 92 h 418"/>
                <a:gd name="T46" fmla="*/ 231 w 421"/>
                <a:gd name="T47" fmla="*/ 124 h 418"/>
                <a:gd name="T48" fmla="*/ 190 w 421"/>
                <a:gd name="T49" fmla="*/ 165 h 418"/>
                <a:gd name="T50" fmla="*/ 148 w 421"/>
                <a:gd name="T51" fmla="*/ 207 h 418"/>
                <a:gd name="T52" fmla="*/ 111 w 421"/>
                <a:gd name="T53" fmla="*/ 248 h 418"/>
                <a:gd name="T54" fmla="*/ 74 w 421"/>
                <a:gd name="T55" fmla="*/ 285 h 418"/>
                <a:gd name="T56" fmla="*/ 46 w 421"/>
                <a:gd name="T57" fmla="*/ 321 h 418"/>
                <a:gd name="T58" fmla="*/ 23 w 421"/>
                <a:gd name="T59" fmla="*/ 354 h 418"/>
                <a:gd name="T60" fmla="*/ 9 w 421"/>
                <a:gd name="T61" fmla="*/ 381 h 418"/>
                <a:gd name="T62" fmla="*/ 0 w 421"/>
                <a:gd name="T63" fmla="*/ 400 h 418"/>
                <a:gd name="T64" fmla="*/ 0 w 421"/>
                <a:gd name="T65" fmla="*/ 413 h 4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418"/>
                <a:gd name="T101" fmla="*/ 421 w 421"/>
                <a:gd name="T102" fmla="*/ 418 h 4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418">
                  <a:moveTo>
                    <a:pt x="0" y="413"/>
                  </a:moveTo>
                  <a:lnTo>
                    <a:pt x="9" y="418"/>
                  </a:lnTo>
                  <a:lnTo>
                    <a:pt x="23" y="413"/>
                  </a:lnTo>
                  <a:lnTo>
                    <a:pt x="46" y="404"/>
                  </a:lnTo>
                  <a:lnTo>
                    <a:pt x="79" y="386"/>
                  </a:lnTo>
                  <a:lnTo>
                    <a:pt x="111" y="358"/>
                  </a:lnTo>
                  <a:lnTo>
                    <a:pt x="148" y="331"/>
                  </a:lnTo>
                  <a:lnTo>
                    <a:pt x="190" y="294"/>
                  </a:lnTo>
                  <a:lnTo>
                    <a:pt x="231" y="252"/>
                  </a:lnTo>
                  <a:lnTo>
                    <a:pt x="278" y="211"/>
                  </a:lnTo>
                  <a:lnTo>
                    <a:pt x="315" y="170"/>
                  </a:lnTo>
                  <a:lnTo>
                    <a:pt x="347" y="133"/>
                  </a:lnTo>
                  <a:lnTo>
                    <a:pt x="375" y="96"/>
                  </a:lnTo>
                  <a:lnTo>
                    <a:pt x="398" y="64"/>
                  </a:lnTo>
                  <a:lnTo>
                    <a:pt x="416" y="41"/>
                  </a:lnTo>
                  <a:lnTo>
                    <a:pt x="421" y="18"/>
                  </a:lnTo>
                  <a:lnTo>
                    <a:pt x="421" y="4"/>
                  </a:lnTo>
                  <a:lnTo>
                    <a:pt x="416" y="0"/>
                  </a:lnTo>
                  <a:lnTo>
                    <a:pt x="398" y="4"/>
                  </a:lnTo>
                  <a:lnTo>
                    <a:pt x="375" y="18"/>
                  </a:lnTo>
                  <a:lnTo>
                    <a:pt x="347" y="36"/>
                  </a:lnTo>
                  <a:lnTo>
                    <a:pt x="310" y="59"/>
                  </a:lnTo>
                  <a:lnTo>
                    <a:pt x="273" y="92"/>
                  </a:lnTo>
                  <a:lnTo>
                    <a:pt x="231" y="124"/>
                  </a:lnTo>
                  <a:lnTo>
                    <a:pt x="190" y="165"/>
                  </a:lnTo>
                  <a:lnTo>
                    <a:pt x="148" y="207"/>
                  </a:lnTo>
                  <a:lnTo>
                    <a:pt x="111" y="248"/>
                  </a:lnTo>
                  <a:lnTo>
                    <a:pt x="74" y="285"/>
                  </a:lnTo>
                  <a:lnTo>
                    <a:pt x="46" y="321"/>
                  </a:lnTo>
                  <a:lnTo>
                    <a:pt x="23" y="354"/>
                  </a:lnTo>
                  <a:lnTo>
                    <a:pt x="9" y="381"/>
                  </a:lnTo>
                  <a:lnTo>
                    <a:pt x="0" y="400"/>
                  </a:lnTo>
                  <a:lnTo>
                    <a:pt x="0" y="413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151" y="9190"/>
              <a:ext cx="260" cy="207"/>
            </a:xfrm>
            <a:custGeom>
              <a:avLst/>
              <a:gdLst>
                <a:gd name="T0" fmla="*/ 246 w 260"/>
                <a:gd name="T1" fmla="*/ 0 h 207"/>
                <a:gd name="T2" fmla="*/ 246 w 260"/>
                <a:gd name="T3" fmla="*/ 0 h 207"/>
                <a:gd name="T4" fmla="*/ 199 w 260"/>
                <a:gd name="T5" fmla="*/ 41 h 207"/>
                <a:gd name="T6" fmla="*/ 162 w 260"/>
                <a:gd name="T7" fmla="*/ 78 h 207"/>
                <a:gd name="T8" fmla="*/ 125 w 260"/>
                <a:gd name="T9" fmla="*/ 106 h 207"/>
                <a:gd name="T10" fmla="*/ 93 w 260"/>
                <a:gd name="T11" fmla="*/ 129 h 207"/>
                <a:gd name="T12" fmla="*/ 65 w 260"/>
                <a:gd name="T13" fmla="*/ 147 h 207"/>
                <a:gd name="T14" fmla="*/ 42 w 260"/>
                <a:gd name="T15" fmla="*/ 156 h 207"/>
                <a:gd name="T16" fmla="*/ 33 w 260"/>
                <a:gd name="T17" fmla="*/ 161 h 207"/>
                <a:gd name="T18" fmla="*/ 37 w 260"/>
                <a:gd name="T19" fmla="*/ 166 h 207"/>
                <a:gd name="T20" fmla="*/ 0 w 260"/>
                <a:gd name="T21" fmla="*/ 193 h 207"/>
                <a:gd name="T22" fmla="*/ 23 w 260"/>
                <a:gd name="T23" fmla="*/ 207 h 207"/>
                <a:gd name="T24" fmla="*/ 47 w 260"/>
                <a:gd name="T25" fmla="*/ 202 h 207"/>
                <a:gd name="T26" fmla="*/ 70 w 260"/>
                <a:gd name="T27" fmla="*/ 193 h 207"/>
                <a:gd name="T28" fmla="*/ 102 w 260"/>
                <a:gd name="T29" fmla="*/ 170 h 207"/>
                <a:gd name="T30" fmla="*/ 139 w 260"/>
                <a:gd name="T31" fmla="*/ 147 h 207"/>
                <a:gd name="T32" fmla="*/ 176 w 260"/>
                <a:gd name="T33" fmla="*/ 115 h 207"/>
                <a:gd name="T34" fmla="*/ 218 w 260"/>
                <a:gd name="T35" fmla="*/ 78 h 207"/>
                <a:gd name="T36" fmla="*/ 260 w 260"/>
                <a:gd name="T37" fmla="*/ 37 h 207"/>
                <a:gd name="T38" fmla="*/ 260 w 260"/>
                <a:gd name="T39" fmla="*/ 37 h 207"/>
                <a:gd name="T40" fmla="*/ 246 w 260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07"/>
                <a:gd name="T65" fmla="*/ 260 w 26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07">
                  <a:moveTo>
                    <a:pt x="246" y="0"/>
                  </a:moveTo>
                  <a:lnTo>
                    <a:pt x="246" y="0"/>
                  </a:lnTo>
                  <a:lnTo>
                    <a:pt x="199" y="41"/>
                  </a:lnTo>
                  <a:lnTo>
                    <a:pt x="162" y="78"/>
                  </a:lnTo>
                  <a:lnTo>
                    <a:pt x="125" y="106"/>
                  </a:lnTo>
                  <a:lnTo>
                    <a:pt x="93" y="129"/>
                  </a:lnTo>
                  <a:lnTo>
                    <a:pt x="65" y="147"/>
                  </a:lnTo>
                  <a:lnTo>
                    <a:pt x="42" y="156"/>
                  </a:lnTo>
                  <a:lnTo>
                    <a:pt x="33" y="161"/>
                  </a:lnTo>
                  <a:lnTo>
                    <a:pt x="37" y="166"/>
                  </a:lnTo>
                  <a:lnTo>
                    <a:pt x="0" y="193"/>
                  </a:lnTo>
                  <a:lnTo>
                    <a:pt x="23" y="207"/>
                  </a:lnTo>
                  <a:lnTo>
                    <a:pt x="47" y="202"/>
                  </a:lnTo>
                  <a:lnTo>
                    <a:pt x="70" y="193"/>
                  </a:lnTo>
                  <a:lnTo>
                    <a:pt x="102" y="170"/>
                  </a:lnTo>
                  <a:lnTo>
                    <a:pt x="139" y="147"/>
                  </a:lnTo>
                  <a:lnTo>
                    <a:pt x="176" y="115"/>
                  </a:lnTo>
                  <a:lnTo>
                    <a:pt x="218" y="78"/>
                  </a:lnTo>
                  <a:lnTo>
                    <a:pt x="260" y="3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7397" y="8946"/>
              <a:ext cx="213" cy="281"/>
            </a:xfrm>
            <a:custGeom>
              <a:avLst/>
              <a:gdLst>
                <a:gd name="T0" fmla="*/ 180 w 213"/>
                <a:gd name="T1" fmla="*/ 33 h 281"/>
                <a:gd name="T2" fmla="*/ 180 w 213"/>
                <a:gd name="T3" fmla="*/ 33 h 281"/>
                <a:gd name="T4" fmla="*/ 180 w 213"/>
                <a:gd name="T5" fmla="*/ 28 h 281"/>
                <a:gd name="T6" fmla="*/ 171 w 213"/>
                <a:gd name="T7" fmla="*/ 42 h 281"/>
                <a:gd name="T8" fmla="*/ 157 w 213"/>
                <a:gd name="T9" fmla="*/ 65 h 281"/>
                <a:gd name="T10" fmla="*/ 139 w 213"/>
                <a:gd name="T11" fmla="*/ 92 h 281"/>
                <a:gd name="T12" fmla="*/ 111 w 213"/>
                <a:gd name="T13" fmla="*/ 129 h 281"/>
                <a:gd name="T14" fmla="*/ 78 w 213"/>
                <a:gd name="T15" fmla="*/ 166 h 281"/>
                <a:gd name="T16" fmla="*/ 37 w 213"/>
                <a:gd name="T17" fmla="*/ 207 h 281"/>
                <a:gd name="T18" fmla="*/ 0 w 213"/>
                <a:gd name="T19" fmla="*/ 244 h 281"/>
                <a:gd name="T20" fmla="*/ 14 w 213"/>
                <a:gd name="T21" fmla="*/ 281 h 281"/>
                <a:gd name="T22" fmla="*/ 60 w 213"/>
                <a:gd name="T23" fmla="*/ 239 h 281"/>
                <a:gd name="T24" fmla="*/ 97 w 213"/>
                <a:gd name="T25" fmla="*/ 198 h 281"/>
                <a:gd name="T26" fmla="*/ 134 w 213"/>
                <a:gd name="T27" fmla="*/ 157 h 281"/>
                <a:gd name="T28" fmla="*/ 162 w 213"/>
                <a:gd name="T29" fmla="*/ 120 h 281"/>
                <a:gd name="T30" fmla="*/ 185 w 213"/>
                <a:gd name="T31" fmla="*/ 88 h 281"/>
                <a:gd name="T32" fmla="*/ 203 w 213"/>
                <a:gd name="T33" fmla="*/ 60 h 281"/>
                <a:gd name="T34" fmla="*/ 213 w 213"/>
                <a:gd name="T35" fmla="*/ 33 h 281"/>
                <a:gd name="T36" fmla="*/ 213 w 213"/>
                <a:gd name="T37" fmla="*/ 0 h 281"/>
                <a:gd name="T38" fmla="*/ 213 w 213"/>
                <a:gd name="T39" fmla="*/ 0 h 281"/>
                <a:gd name="T40" fmla="*/ 180 w 213"/>
                <a:gd name="T41" fmla="*/ 33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281"/>
                <a:gd name="T65" fmla="*/ 213 w 213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281">
                  <a:moveTo>
                    <a:pt x="180" y="33"/>
                  </a:moveTo>
                  <a:lnTo>
                    <a:pt x="180" y="33"/>
                  </a:lnTo>
                  <a:lnTo>
                    <a:pt x="180" y="28"/>
                  </a:lnTo>
                  <a:lnTo>
                    <a:pt x="171" y="42"/>
                  </a:lnTo>
                  <a:lnTo>
                    <a:pt x="157" y="65"/>
                  </a:lnTo>
                  <a:lnTo>
                    <a:pt x="139" y="92"/>
                  </a:lnTo>
                  <a:lnTo>
                    <a:pt x="111" y="129"/>
                  </a:lnTo>
                  <a:lnTo>
                    <a:pt x="78" y="166"/>
                  </a:lnTo>
                  <a:lnTo>
                    <a:pt x="37" y="207"/>
                  </a:lnTo>
                  <a:lnTo>
                    <a:pt x="0" y="244"/>
                  </a:lnTo>
                  <a:lnTo>
                    <a:pt x="14" y="281"/>
                  </a:lnTo>
                  <a:lnTo>
                    <a:pt x="60" y="239"/>
                  </a:lnTo>
                  <a:lnTo>
                    <a:pt x="97" y="198"/>
                  </a:lnTo>
                  <a:lnTo>
                    <a:pt x="134" y="157"/>
                  </a:lnTo>
                  <a:lnTo>
                    <a:pt x="162" y="120"/>
                  </a:lnTo>
                  <a:lnTo>
                    <a:pt x="185" y="88"/>
                  </a:lnTo>
                  <a:lnTo>
                    <a:pt x="203" y="60"/>
                  </a:lnTo>
                  <a:lnTo>
                    <a:pt x="213" y="33"/>
                  </a:lnTo>
                  <a:lnTo>
                    <a:pt x="213" y="0"/>
                  </a:lnTo>
                  <a:lnTo>
                    <a:pt x="180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7350" y="8933"/>
              <a:ext cx="260" cy="207"/>
            </a:xfrm>
            <a:custGeom>
              <a:avLst/>
              <a:gdLst>
                <a:gd name="T0" fmla="*/ 19 w 260"/>
                <a:gd name="T1" fmla="*/ 207 h 207"/>
                <a:gd name="T2" fmla="*/ 19 w 260"/>
                <a:gd name="T3" fmla="*/ 207 h 207"/>
                <a:gd name="T4" fmla="*/ 61 w 260"/>
                <a:gd name="T5" fmla="*/ 165 h 207"/>
                <a:gd name="T6" fmla="*/ 102 w 260"/>
                <a:gd name="T7" fmla="*/ 133 h 207"/>
                <a:gd name="T8" fmla="*/ 139 w 260"/>
                <a:gd name="T9" fmla="*/ 101 h 207"/>
                <a:gd name="T10" fmla="*/ 172 w 260"/>
                <a:gd name="T11" fmla="*/ 78 h 207"/>
                <a:gd name="T12" fmla="*/ 199 w 260"/>
                <a:gd name="T13" fmla="*/ 59 h 207"/>
                <a:gd name="T14" fmla="*/ 218 w 260"/>
                <a:gd name="T15" fmla="*/ 50 h 207"/>
                <a:gd name="T16" fmla="*/ 227 w 260"/>
                <a:gd name="T17" fmla="*/ 50 h 207"/>
                <a:gd name="T18" fmla="*/ 227 w 260"/>
                <a:gd name="T19" fmla="*/ 46 h 207"/>
                <a:gd name="T20" fmla="*/ 260 w 260"/>
                <a:gd name="T21" fmla="*/ 13 h 207"/>
                <a:gd name="T22" fmla="*/ 241 w 260"/>
                <a:gd name="T23" fmla="*/ 0 h 207"/>
                <a:gd name="T24" fmla="*/ 218 w 260"/>
                <a:gd name="T25" fmla="*/ 4 h 207"/>
                <a:gd name="T26" fmla="*/ 190 w 260"/>
                <a:gd name="T27" fmla="*/ 18 h 207"/>
                <a:gd name="T28" fmla="*/ 158 w 260"/>
                <a:gd name="T29" fmla="*/ 36 h 207"/>
                <a:gd name="T30" fmla="*/ 125 w 260"/>
                <a:gd name="T31" fmla="*/ 64 h 207"/>
                <a:gd name="T32" fmla="*/ 88 w 260"/>
                <a:gd name="T33" fmla="*/ 92 h 207"/>
                <a:gd name="T34" fmla="*/ 47 w 260"/>
                <a:gd name="T35" fmla="*/ 128 h 207"/>
                <a:gd name="T36" fmla="*/ 0 w 260"/>
                <a:gd name="T37" fmla="*/ 170 h 207"/>
                <a:gd name="T38" fmla="*/ 0 w 260"/>
                <a:gd name="T39" fmla="*/ 170 h 207"/>
                <a:gd name="T40" fmla="*/ 19 w 260"/>
                <a:gd name="T41" fmla="*/ 207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07"/>
                <a:gd name="T65" fmla="*/ 260 w 26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07">
                  <a:moveTo>
                    <a:pt x="19" y="207"/>
                  </a:moveTo>
                  <a:lnTo>
                    <a:pt x="19" y="207"/>
                  </a:lnTo>
                  <a:lnTo>
                    <a:pt x="61" y="165"/>
                  </a:lnTo>
                  <a:lnTo>
                    <a:pt x="102" y="133"/>
                  </a:lnTo>
                  <a:lnTo>
                    <a:pt x="139" y="101"/>
                  </a:lnTo>
                  <a:lnTo>
                    <a:pt x="172" y="78"/>
                  </a:lnTo>
                  <a:lnTo>
                    <a:pt x="199" y="59"/>
                  </a:lnTo>
                  <a:lnTo>
                    <a:pt x="218" y="50"/>
                  </a:lnTo>
                  <a:lnTo>
                    <a:pt x="227" y="50"/>
                  </a:lnTo>
                  <a:lnTo>
                    <a:pt x="227" y="46"/>
                  </a:lnTo>
                  <a:lnTo>
                    <a:pt x="260" y="13"/>
                  </a:lnTo>
                  <a:lnTo>
                    <a:pt x="241" y="0"/>
                  </a:lnTo>
                  <a:lnTo>
                    <a:pt x="218" y="4"/>
                  </a:lnTo>
                  <a:lnTo>
                    <a:pt x="190" y="18"/>
                  </a:lnTo>
                  <a:lnTo>
                    <a:pt x="158" y="36"/>
                  </a:lnTo>
                  <a:lnTo>
                    <a:pt x="125" y="64"/>
                  </a:lnTo>
                  <a:lnTo>
                    <a:pt x="88" y="92"/>
                  </a:lnTo>
                  <a:lnTo>
                    <a:pt x="47" y="128"/>
                  </a:lnTo>
                  <a:lnTo>
                    <a:pt x="0" y="170"/>
                  </a:lnTo>
                  <a:lnTo>
                    <a:pt x="19" y="2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7151" y="9103"/>
              <a:ext cx="218" cy="280"/>
            </a:xfrm>
            <a:custGeom>
              <a:avLst/>
              <a:gdLst>
                <a:gd name="T0" fmla="*/ 37 w 218"/>
                <a:gd name="T1" fmla="*/ 253 h 280"/>
                <a:gd name="T2" fmla="*/ 37 w 218"/>
                <a:gd name="T3" fmla="*/ 253 h 280"/>
                <a:gd name="T4" fmla="*/ 37 w 218"/>
                <a:gd name="T5" fmla="*/ 257 h 280"/>
                <a:gd name="T6" fmla="*/ 42 w 218"/>
                <a:gd name="T7" fmla="*/ 243 h 280"/>
                <a:gd name="T8" fmla="*/ 56 w 218"/>
                <a:gd name="T9" fmla="*/ 220 h 280"/>
                <a:gd name="T10" fmla="*/ 79 w 218"/>
                <a:gd name="T11" fmla="*/ 188 h 280"/>
                <a:gd name="T12" fmla="*/ 107 w 218"/>
                <a:gd name="T13" fmla="*/ 156 h 280"/>
                <a:gd name="T14" fmla="*/ 139 w 218"/>
                <a:gd name="T15" fmla="*/ 119 h 280"/>
                <a:gd name="T16" fmla="*/ 176 w 218"/>
                <a:gd name="T17" fmla="*/ 78 h 280"/>
                <a:gd name="T18" fmla="*/ 218 w 218"/>
                <a:gd name="T19" fmla="*/ 37 h 280"/>
                <a:gd name="T20" fmla="*/ 199 w 218"/>
                <a:gd name="T21" fmla="*/ 0 h 280"/>
                <a:gd name="T22" fmla="*/ 158 w 218"/>
                <a:gd name="T23" fmla="*/ 41 h 280"/>
                <a:gd name="T24" fmla="*/ 116 w 218"/>
                <a:gd name="T25" fmla="*/ 82 h 280"/>
                <a:gd name="T26" fmla="*/ 84 w 218"/>
                <a:gd name="T27" fmla="*/ 124 h 280"/>
                <a:gd name="T28" fmla="*/ 51 w 218"/>
                <a:gd name="T29" fmla="*/ 161 h 280"/>
                <a:gd name="T30" fmla="*/ 28 w 218"/>
                <a:gd name="T31" fmla="*/ 193 h 280"/>
                <a:gd name="T32" fmla="*/ 14 w 218"/>
                <a:gd name="T33" fmla="*/ 225 h 280"/>
                <a:gd name="T34" fmla="*/ 0 w 218"/>
                <a:gd name="T35" fmla="*/ 253 h 280"/>
                <a:gd name="T36" fmla="*/ 0 w 218"/>
                <a:gd name="T37" fmla="*/ 280 h 280"/>
                <a:gd name="T38" fmla="*/ 0 w 218"/>
                <a:gd name="T39" fmla="*/ 280 h 280"/>
                <a:gd name="T40" fmla="*/ 37 w 218"/>
                <a:gd name="T41" fmla="*/ 253 h 2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8"/>
                <a:gd name="T64" fmla="*/ 0 h 280"/>
                <a:gd name="T65" fmla="*/ 218 w 218"/>
                <a:gd name="T66" fmla="*/ 280 h 2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8" h="280">
                  <a:moveTo>
                    <a:pt x="37" y="253"/>
                  </a:moveTo>
                  <a:lnTo>
                    <a:pt x="37" y="253"/>
                  </a:lnTo>
                  <a:lnTo>
                    <a:pt x="37" y="257"/>
                  </a:lnTo>
                  <a:lnTo>
                    <a:pt x="42" y="243"/>
                  </a:lnTo>
                  <a:lnTo>
                    <a:pt x="56" y="220"/>
                  </a:lnTo>
                  <a:lnTo>
                    <a:pt x="79" y="188"/>
                  </a:lnTo>
                  <a:lnTo>
                    <a:pt x="107" y="156"/>
                  </a:lnTo>
                  <a:lnTo>
                    <a:pt x="139" y="119"/>
                  </a:lnTo>
                  <a:lnTo>
                    <a:pt x="176" y="78"/>
                  </a:lnTo>
                  <a:lnTo>
                    <a:pt x="218" y="37"/>
                  </a:lnTo>
                  <a:lnTo>
                    <a:pt x="199" y="0"/>
                  </a:lnTo>
                  <a:lnTo>
                    <a:pt x="158" y="41"/>
                  </a:lnTo>
                  <a:lnTo>
                    <a:pt x="116" y="82"/>
                  </a:lnTo>
                  <a:lnTo>
                    <a:pt x="84" y="124"/>
                  </a:lnTo>
                  <a:lnTo>
                    <a:pt x="51" y="161"/>
                  </a:lnTo>
                  <a:lnTo>
                    <a:pt x="28" y="193"/>
                  </a:lnTo>
                  <a:lnTo>
                    <a:pt x="14" y="225"/>
                  </a:lnTo>
                  <a:lnTo>
                    <a:pt x="0" y="253"/>
                  </a:lnTo>
                  <a:lnTo>
                    <a:pt x="0" y="280"/>
                  </a:lnTo>
                  <a:lnTo>
                    <a:pt x="37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994" y="9071"/>
              <a:ext cx="403" cy="386"/>
            </a:xfrm>
            <a:custGeom>
              <a:avLst/>
              <a:gdLst>
                <a:gd name="T0" fmla="*/ 0 w 403"/>
                <a:gd name="T1" fmla="*/ 381 h 386"/>
                <a:gd name="T2" fmla="*/ 5 w 403"/>
                <a:gd name="T3" fmla="*/ 386 h 386"/>
                <a:gd name="T4" fmla="*/ 23 w 403"/>
                <a:gd name="T5" fmla="*/ 386 h 386"/>
                <a:gd name="T6" fmla="*/ 46 w 403"/>
                <a:gd name="T7" fmla="*/ 372 h 386"/>
                <a:gd name="T8" fmla="*/ 69 w 403"/>
                <a:gd name="T9" fmla="*/ 358 h 386"/>
                <a:gd name="T10" fmla="*/ 102 w 403"/>
                <a:gd name="T11" fmla="*/ 335 h 386"/>
                <a:gd name="T12" fmla="*/ 139 w 403"/>
                <a:gd name="T13" fmla="*/ 308 h 386"/>
                <a:gd name="T14" fmla="*/ 180 w 403"/>
                <a:gd name="T15" fmla="*/ 275 h 386"/>
                <a:gd name="T16" fmla="*/ 217 w 403"/>
                <a:gd name="T17" fmla="*/ 234 h 386"/>
                <a:gd name="T18" fmla="*/ 259 w 403"/>
                <a:gd name="T19" fmla="*/ 197 h 386"/>
                <a:gd name="T20" fmla="*/ 296 w 403"/>
                <a:gd name="T21" fmla="*/ 160 h 386"/>
                <a:gd name="T22" fmla="*/ 329 w 403"/>
                <a:gd name="T23" fmla="*/ 124 h 386"/>
                <a:gd name="T24" fmla="*/ 356 w 403"/>
                <a:gd name="T25" fmla="*/ 92 h 386"/>
                <a:gd name="T26" fmla="*/ 379 w 403"/>
                <a:gd name="T27" fmla="*/ 59 h 386"/>
                <a:gd name="T28" fmla="*/ 393 w 403"/>
                <a:gd name="T29" fmla="*/ 36 h 386"/>
                <a:gd name="T30" fmla="*/ 403 w 403"/>
                <a:gd name="T31" fmla="*/ 18 h 386"/>
                <a:gd name="T32" fmla="*/ 403 w 403"/>
                <a:gd name="T33" fmla="*/ 4 h 386"/>
                <a:gd name="T34" fmla="*/ 393 w 403"/>
                <a:gd name="T35" fmla="*/ 0 h 386"/>
                <a:gd name="T36" fmla="*/ 375 w 403"/>
                <a:gd name="T37" fmla="*/ 4 h 386"/>
                <a:gd name="T38" fmla="*/ 356 w 403"/>
                <a:gd name="T39" fmla="*/ 13 h 386"/>
                <a:gd name="T40" fmla="*/ 329 w 403"/>
                <a:gd name="T41" fmla="*/ 32 h 386"/>
                <a:gd name="T42" fmla="*/ 296 w 403"/>
                <a:gd name="T43" fmla="*/ 55 h 386"/>
                <a:gd name="T44" fmla="*/ 259 w 403"/>
                <a:gd name="T45" fmla="*/ 82 h 386"/>
                <a:gd name="T46" fmla="*/ 222 w 403"/>
                <a:gd name="T47" fmla="*/ 114 h 386"/>
                <a:gd name="T48" fmla="*/ 180 w 403"/>
                <a:gd name="T49" fmla="*/ 151 h 386"/>
                <a:gd name="T50" fmla="*/ 139 w 403"/>
                <a:gd name="T51" fmla="*/ 188 h 386"/>
                <a:gd name="T52" fmla="*/ 102 w 403"/>
                <a:gd name="T53" fmla="*/ 229 h 386"/>
                <a:gd name="T54" fmla="*/ 69 w 403"/>
                <a:gd name="T55" fmla="*/ 262 h 386"/>
                <a:gd name="T56" fmla="*/ 42 w 403"/>
                <a:gd name="T57" fmla="*/ 298 h 386"/>
                <a:gd name="T58" fmla="*/ 23 w 403"/>
                <a:gd name="T59" fmla="*/ 326 h 386"/>
                <a:gd name="T60" fmla="*/ 5 w 403"/>
                <a:gd name="T61" fmla="*/ 349 h 386"/>
                <a:gd name="T62" fmla="*/ 0 w 403"/>
                <a:gd name="T63" fmla="*/ 372 h 386"/>
                <a:gd name="T64" fmla="*/ 0 w 403"/>
                <a:gd name="T65" fmla="*/ 381 h 3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386"/>
                <a:gd name="T101" fmla="*/ 403 w 403"/>
                <a:gd name="T102" fmla="*/ 386 h 3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386">
                  <a:moveTo>
                    <a:pt x="0" y="381"/>
                  </a:moveTo>
                  <a:lnTo>
                    <a:pt x="5" y="386"/>
                  </a:lnTo>
                  <a:lnTo>
                    <a:pt x="23" y="386"/>
                  </a:lnTo>
                  <a:lnTo>
                    <a:pt x="46" y="372"/>
                  </a:lnTo>
                  <a:lnTo>
                    <a:pt x="69" y="358"/>
                  </a:lnTo>
                  <a:lnTo>
                    <a:pt x="102" y="335"/>
                  </a:lnTo>
                  <a:lnTo>
                    <a:pt x="139" y="308"/>
                  </a:lnTo>
                  <a:lnTo>
                    <a:pt x="180" y="275"/>
                  </a:lnTo>
                  <a:lnTo>
                    <a:pt x="217" y="234"/>
                  </a:lnTo>
                  <a:lnTo>
                    <a:pt x="259" y="197"/>
                  </a:lnTo>
                  <a:lnTo>
                    <a:pt x="296" y="160"/>
                  </a:lnTo>
                  <a:lnTo>
                    <a:pt x="329" y="124"/>
                  </a:lnTo>
                  <a:lnTo>
                    <a:pt x="356" y="92"/>
                  </a:lnTo>
                  <a:lnTo>
                    <a:pt x="379" y="59"/>
                  </a:lnTo>
                  <a:lnTo>
                    <a:pt x="393" y="36"/>
                  </a:lnTo>
                  <a:lnTo>
                    <a:pt x="403" y="18"/>
                  </a:lnTo>
                  <a:lnTo>
                    <a:pt x="403" y="4"/>
                  </a:lnTo>
                  <a:lnTo>
                    <a:pt x="393" y="0"/>
                  </a:lnTo>
                  <a:lnTo>
                    <a:pt x="375" y="4"/>
                  </a:lnTo>
                  <a:lnTo>
                    <a:pt x="356" y="13"/>
                  </a:lnTo>
                  <a:lnTo>
                    <a:pt x="329" y="32"/>
                  </a:lnTo>
                  <a:lnTo>
                    <a:pt x="296" y="55"/>
                  </a:lnTo>
                  <a:lnTo>
                    <a:pt x="259" y="82"/>
                  </a:lnTo>
                  <a:lnTo>
                    <a:pt x="222" y="114"/>
                  </a:lnTo>
                  <a:lnTo>
                    <a:pt x="180" y="151"/>
                  </a:lnTo>
                  <a:lnTo>
                    <a:pt x="139" y="188"/>
                  </a:lnTo>
                  <a:lnTo>
                    <a:pt x="102" y="229"/>
                  </a:lnTo>
                  <a:lnTo>
                    <a:pt x="69" y="262"/>
                  </a:lnTo>
                  <a:lnTo>
                    <a:pt x="42" y="298"/>
                  </a:lnTo>
                  <a:lnTo>
                    <a:pt x="23" y="326"/>
                  </a:lnTo>
                  <a:lnTo>
                    <a:pt x="5" y="349"/>
                  </a:lnTo>
                  <a:lnTo>
                    <a:pt x="0" y="372"/>
                  </a:lnTo>
                  <a:lnTo>
                    <a:pt x="0" y="381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975" y="9291"/>
              <a:ext cx="246" cy="189"/>
            </a:xfrm>
            <a:custGeom>
              <a:avLst/>
              <a:gdLst>
                <a:gd name="T0" fmla="*/ 232 w 246"/>
                <a:gd name="T1" fmla="*/ 0 h 189"/>
                <a:gd name="T2" fmla="*/ 232 w 246"/>
                <a:gd name="T3" fmla="*/ 0 h 189"/>
                <a:gd name="T4" fmla="*/ 190 w 246"/>
                <a:gd name="T5" fmla="*/ 32 h 189"/>
                <a:gd name="T6" fmla="*/ 153 w 246"/>
                <a:gd name="T7" fmla="*/ 65 h 189"/>
                <a:gd name="T8" fmla="*/ 116 w 246"/>
                <a:gd name="T9" fmla="*/ 92 h 189"/>
                <a:gd name="T10" fmla="*/ 84 w 246"/>
                <a:gd name="T11" fmla="*/ 115 h 189"/>
                <a:gd name="T12" fmla="*/ 61 w 246"/>
                <a:gd name="T13" fmla="*/ 134 h 189"/>
                <a:gd name="T14" fmla="*/ 42 w 246"/>
                <a:gd name="T15" fmla="*/ 143 h 189"/>
                <a:gd name="T16" fmla="*/ 33 w 246"/>
                <a:gd name="T17" fmla="*/ 143 h 189"/>
                <a:gd name="T18" fmla="*/ 33 w 246"/>
                <a:gd name="T19" fmla="*/ 147 h 189"/>
                <a:gd name="T20" fmla="*/ 0 w 246"/>
                <a:gd name="T21" fmla="*/ 179 h 189"/>
                <a:gd name="T22" fmla="*/ 19 w 246"/>
                <a:gd name="T23" fmla="*/ 189 h 189"/>
                <a:gd name="T24" fmla="*/ 42 w 246"/>
                <a:gd name="T25" fmla="*/ 189 h 189"/>
                <a:gd name="T26" fmla="*/ 65 w 246"/>
                <a:gd name="T27" fmla="*/ 175 h 189"/>
                <a:gd name="T28" fmla="*/ 98 w 246"/>
                <a:gd name="T29" fmla="*/ 156 h 189"/>
                <a:gd name="T30" fmla="*/ 130 w 246"/>
                <a:gd name="T31" fmla="*/ 134 h 189"/>
                <a:gd name="T32" fmla="*/ 167 w 246"/>
                <a:gd name="T33" fmla="*/ 106 h 189"/>
                <a:gd name="T34" fmla="*/ 204 w 246"/>
                <a:gd name="T35" fmla="*/ 74 h 189"/>
                <a:gd name="T36" fmla="*/ 246 w 246"/>
                <a:gd name="T37" fmla="*/ 32 h 189"/>
                <a:gd name="T38" fmla="*/ 246 w 246"/>
                <a:gd name="T39" fmla="*/ 32 h 189"/>
                <a:gd name="T40" fmla="*/ 232 w 246"/>
                <a:gd name="T41" fmla="*/ 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189"/>
                <a:gd name="T65" fmla="*/ 246 w 246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189">
                  <a:moveTo>
                    <a:pt x="232" y="0"/>
                  </a:moveTo>
                  <a:lnTo>
                    <a:pt x="232" y="0"/>
                  </a:lnTo>
                  <a:lnTo>
                    <a:pt x="190" y="32"/>
                  </a:lnTo>
                  <a:lnTo>
                    <a:pt x="153" y="65"/>
                  </a:lnTo>
                  <a:lnTo>
                    <a:pt x="116" y="92"/>
                  </a:lnTo>
                  <a:lnTo>
                    <a:pt x="84" y="115"/>
                  </a:lnTo>
                  <a:lnTo>
                    <a:pt x="61" y="134"/>
                  </a:lnTo>
                  <a:lnTo>
                    <a:pt x="42" y="143"/>
                  </a:lnTo>
                  <a:lnTo>
                    <a:pt x="33" y="143"/>
                  </a:lnTo>
                  <a:lnTo>
                    <a:pt x="33" y="147"/>
                  </a:lnTo>
                  <a:lnTo>
                    <a:pt x="0" y="179"/>
                  </a:lnTo>
                  <a:lnTo>
                    <a:pt x="19" y="189"/>
                  </a:lnTo>
                  <a:lnTo>
                    <a:pt x="42" y="189"/>
                  </a:lnTo>
                  <a:lnTo>
                    <a:pt x="65" y="175"/>
                  </a:lnTo>
                  <a:lnTo>
                    <a:pt x="98" y="156"/>
                  </a:lnTo>
                  <a:lnTo>
                    <a:pt x="130" y="134"/>
                  </a:lnTo>
                  <a:lnTo>
                    <a:pt x="167" y="106"/>
                  </a:lnTo>
                  <a:lnTo>
                    <a:pt x="204" y="74"/>
                  </a:lnTo>
                  <a:lnTo>
                    <a:pt x="246" y="32"/>
                  </a:lnTo>
                  <a:lnTo>
                    <a:pt x="232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207" y="9061"/>
              <a:ext cx="204" cy="262"/>
            </a:xfrm>
            <a:custGeom>
              <a:avLst/>
              <a:gdLst>
                <a:gd name="T0" fmla="*/ 171 w 204"/>
                <a:gd name="T1" fmla="*/ 33 h 262"/>
                <a:gd name="T2" fmla="*/ 171 w 204"/>
                <a:gd name="T3" fmla="*/ 33 h 262"/>
                <a:gd name="T4" fmla="*/ 171 w 204"/>
                <a:gd name="T5" fmla="*/ 28 h 262"/>
                <a:gd name="T6" fmla="*/ 166 w 204"/>
                <a:gd name="T7" fmla="*/ 37 h 262"/>
                <a:gd name="T8" fmla="*/ 153 w 204"/>
                <a:gd name="T9" fmla="*/ 60 h 262"/>
                <a:gd name="T10" fmla="*/ 129 w 204"/>
                <a:gd name="T11" fmla="*/ 88 h 262"/>
                <a:gd name="T12" fmla="*/ 106 w 204"/>
                <a:gd name="T13" fmla="*/ 120 h 262"/>
                <a:gd name="T14" fmla="*/ 74 w 204"/>
                <a:gd name="T15" fmla="*/ 152 h 262"/>
                <a:gd name="T16" fmla="*/ 37 w 204"/>
                <a:gd name="T17" fmla="*/ 189 h 262"/>
                <a:gd name="T18" fmla="*/ 0 w 204"/>
                <a:gd name="T19" fmla="*/ 230 h 262"/>
                <a:gd name="T20" fmla="*/ 14 w 204"/>
                <a:gd name="T21" fmla="*/ 262 h 262"/>
                <a:gd name="T22" fmla="*/ 55 w 204"/>
                <a:gd name="T23" fmla="*/ 226 h 262"/>
                <a:gd name="T24" fmla="*/ 92 w 204"/>
                <a:gd name="T25" fmla="*/ 189 h 262"/>
                <a:gd name="T26" fmla="*/ 125 w 204"/>
                <a:gd name="T27" fmla="*/ 152 h 262"/>
                <a:gd name="T28" fmla="*/ 153 w 204"/>
                <a:gd name="T29" fmla="*/ 115 h 262"/>
                <a:gd name="T30" fmla="*/ 176 w 204"/>
                <a:gd name="T31" fmla="*/ 83 h 262"/>
                <a:gd name="T32" fmla="*/ 194 w 204"/>
                <a:gd name="T33" fmla="*/ 56 h 262"/>
                <a:gd name="T34" fmla="*/ 204 w 204"/>
                <a:gd name="T35" fmla="*/ 33 h 262"/>
                <a:gd name="T36" fmla="*/ 204 w 204"/>
                <a:gd name="T37" fmla="*/ 0 h 262"/>
                <a:gd name="T38" fmla="*/ 204 w 204"/>
                <a:gd name="T39" fmla="*/ 0 h 262"/>
                <a:gd name="T40" fmla="*/ 171 w 204"/>
                <a:gd name="T41" fmla="*/ 33 h 2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262"/>
                <a:gd name="T65" fmla="*/ 204 w 204"/>
                <a:gd name="T66" fmla="*/ 262 h 2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262">
                  <a:moveTo>
                    <a:pt x="171" y="33"/>
                  </a:moveTo>
                  <a:lnTo>
                    <a:pt x="171" y="33"/>
                  </a:lnTo>
                  <a:lnTo>
                    <a:pt x="171" y="28"/>
                  </a:lnTo>
                  <a:lnTo>
                    <a:pt x="166" y="37"/>
                  </a:lnTo>
                  <a:lnTo>
                    <a:pt x="153" y="60"/>
                  </a:lnTo>
                  <a:lnTo>
                    <a:pt x="129" y="88"/>
                  </a:lnTo>
                  <a:lnTo>
                    <a:pt x="106" y="120"/>
                  </a:lnTo>
                  <a:lnTo>
                    <a:pt x="74" y="152"/>
                  </a:lnTo>
                  <a:lnTo>
                    <a:pt x="37" y="189"/>
                  </a:lnTo>
                  <a:lnTo>
                    <a:pt x="0" y="230"/>
                  </a:lnTo>
                  <a:lnTo>
                    <a:pt x="14" y="262"/>
                  </a:lnTo>
                  <a:lnTo>
                    <a:pt x="55" y="226"/>
                  </a:lnTo>
                  <a:lnTo>
                    <a:pt x="92" y="189"/>
                  </a:lnTo>
                  <a:lnTo>
                    <a:pt x="125" y="152"/>
                  </a:lnTo>
                  <a:lnTo>
                    <a:pt x="153" y="115"/>
                  </a:lnTo>
                  <a:lnTo>
                    <a:pt x="176" y="83"/>
                  </a:lnTo>
                  <a:lnTo>
                    <a:pt x="194" y="56"/>
                  </a:lnTo>
                  <a:lnTo>
                    <a:pt x="204" y="33"/>
                  </a:lnTo>
                  <a:lnTo>
                    <a:pt x="204" y="0"/>
                  </a:lnTo>
                  <a:lnTo>
                    <a:pt x="171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7165" y="9048"/>
              <a:ext cx="246" cy="193"/>
            </a:xfrm>
            <a:custGeom>
              <a:avLst/>
              <a:gdLst>
                <a:gd name="T0" fmla="*/ 19 w 246"/>
                <a:gd name="T1" fmla="*/ 193 h 193"/>
                <a:gd name="T2" fmla="*/ 19 w 246"/>
                <a:gd name="T3" fmla="*/ 193 h 193"/>
                <a:gd name="T4" fmla="*/ 56 w 246"/>
                <a:gd name="T5" fmla="*/ 156 h 193"/>
                <a:gd name="T6" fmla="*/ 97 w 246"/>
                <a:gd name="T7" fmla="*/ 124 h 193"/>
                <a:gd name="T8" fmla="*/ 130 w 246"/>
                <a:gd name="T9" fmla="*/ 96 h 193"/>
                <a:gd name="T10" fmla="*/ 162 w 246"/>
                <a:gd name="T11" fmla="*/ 73 h 193"/>
                <a:gd name="T12" fmla="*/ 190 w 246"/>
                <a:gd name="T13" fmla="*/ 59 h 193"/>
                <a:gd name="T14" fmla="*/ 208 w 246"/>
                <a:gd name="T15" fmla="*/ 50 h 193"/>
                <a:gd name="T16" fmla="*/ 218 w 246"/>
                <a:gd name="T17" fmla="*/ 50 h 193"/>
                <a:gd name="T18" fmla="*/ 213 w 246"/>
                <a:gd name="T19" fmla="*/ 46 h 193"/>
                <a:gd name="T20" fmla="*/ 246 w 246"/>
                <a:gd name="T21" fmla="*/ 13 h 193"/>
                <a:gd name="T22" fmla="*/ 227 w 246"/>
                <a:gd name="T23" fmla="*/ 0 h 193"/>
                <a:gd name="T24" fmla="*/ 204 w 246"/>
                <a:gd name="T25" fmla="*/ 4 h 193"/>
                <a:gd name="T26" fmla="*/ 181 w 246"/>
                <a:gd name="T27" fmla="*/ 13 h 193"/>
                <a:gd name="T28" fmla="*/ 153 w 246"/>
                <a:gd name="T29" fmla="*/ 32 h 193"/>
                <a:gd name="T30" fmla="*/ 116 w 246"/>
                <a:gd name="T31" fmla="*/ 55 h 193"/>
                <a:gd name="T32" fmla="*/ 79 w 246"/>
                <a:gd name="T33" fmla="*/ 87 h 193"/>
                <a:gd name="T34" fmla="*/ 42 w 246"/>
                <a:gd name="T35" fmla="*/ 119 h 193"/>
                <a:gd name="T36" fmla="*/ 0 w 246"/>
                <a:gd name="T37" fmla="*/ 156 h 193"/>
                <a:gd name="T38" fmla="*/ 0 w 246"/>
                <a:gd name="T39" fmla="*/ 156 h 193"/>
                <a:gd name="T40" fmla="*/ 19 w 246"/>
                <a:gd name="T41" fmla="*/ 193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193"/>
                <a:gd name="T65" fmla="*/ 246 w 246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193">
                  <a:moveTo>
                    <a:pt x="19" y="193"/>
                  </a:moveTo>
                  <a:lnTo>
                    <a:pt x="19" y="193"/>
                  </a:lnTo>
                  <a:lnTo>
                    <a:pt x="56" y="156"/>
                  </a:lnTo>
                  <a:lnTo>
                    <a:pt x="97" y="124"/>
                  </a:lnTo>
                  <a:lnTo>
                    <a:pt x="130" y="96"/>
                  </a:lnTo>
                  <a:lnTo>
                    <a:pt x="162" y="73"/>
                  </a:lnTo>
                  <a:lnTo>
                    <a:pt x="190" y="59"/>
                  </a:lnTo>
                  <a:lnTo>
                    <a:pt x="208" y="50"/>
                  </a:lnTo>
                  <a:lnTo>
                    <a:pt x="218" y="50"/>
                  </a:lnTo>
                  <a:lnTo>
                    <a:pt x="213" y="46"/>
                  </a:lnTo>
                  <a:lnTo>
                    <a:pt x="246" y="13"/>
                  </a:lnTo>
                  <a:lnTo>
                    <a:pt x="227" y="0"/>
                  </a:lnTo>
                  <a:lnTo>
                    <a:pt x="204" y="4"/>
                  </a:lnTo>
                  <a:lnTo>
                    <a:pt x="181" y="13"/>
                  </a:lnTo>
                  <a:lnTo>
                    <a:pt x="153" y="32"/>
                  </a:lnTo>
                  <a:lnTo>
                    <a:pt x="116" y="55"/>
                  </a:lnTo>
                  <a:lnTo>
                    <a:pt x="79" y="87"/>
                  </a:lnTo>
                  <a:lnTo>
                    <a:pt x="42" y="119"/>
                  </a:lnTo>
                  <a:lnTo>
                    <a:pt x="0" y="156"/>
                  </a:lnTo>
                  <a:lnTo>
                    <a:pt x="19" y="1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975" y="9204"/>
              <a:ext cx="209" cy="266"/>
            </a:xfrm>
            <a:custGeom>
              <a:avLst/>
              <a:gdLst>
                <a:gd name="T0" fmla="*/ 33 w 209"/>
                <a:gd name="T1" fmla="*/ 234 h 266"/>
                <a:gd name="T2" fmla="*/ 33 w 209"/>
                <a:gd name="T3" fmla="*/ 234 h 266"/>
                <a:gd name="T4" fmla="*/ 37 w 209"/>
                <a:gd name="T5" fmla="*/ 239 h 266"/>
                <a:gd name="T6" fmla="*/ 42 w 209"/>
                <a:gd name="T7" fmla="*/ 230 h 266"/>
                <a:gd name="T8" fmla="*/ 56 w 209"/>
                <a:gd name="T9" fmla="*/ 207 h 266"/>
                <a:gd name="T10" fmla="*/ 74 w 209"/>
                <a:gd name="T11" fmla="*/ 179 h 266"/>
                <a:gd name="T12" fmla="*/ 102 w 209"/>
                <a:gd name="T13" fmla="*/ 147 h 266"/>
                <a:gd name="T14" fmla="*/ 130 w 209"/>
                <a:gd name="T15" fmla="*/ 110 h 266"/>
                <a:gd name="T16" fmla="*/ 167 w 209"/>
                <a:gd name="T17" fmla="*/ 73 h 266"/>
                <a:gd name="T18" fmla="*/ 209 w 209"/>
                <a:gd name="T19" fmla="*/ 37 h 266"/>
                <a:gd name="T20" fmla="*/ 190 w 209"/>
                <a:gd name="T21" fmla="*/ 0 h 266"/>
                <a:gd name="T22" fmla="*/ 149 w 209"/>
                <a:gd name="T23" fmla="*/ 41 h 266"/>
                <a:gd name="T24" fmla="*/ 111 w 209"/>
                <a:gd name="T25" fmla="*/ 78 h 266"/>
                <a:gd name="T26" fmla="*/ 79 w 209"/>
                <a:gd name="T27" fmla="*/ 115 h 266"/>
                <a:gd name="T28" fmla="*/ 51 w 209"/>
                <a:gd name="T29" fmla="*/ 147 h 266"/>
                <a:gd name="T30" fmla="*/ 28 w 209"/>
                <a:gd name="T31" fmla="*/ 179 h 266"/>
                <a:gd name="T32" fmla="*/ 10 w 209"/>
                <a:gd name="T33" fmla="*/ 207 h 266"/>
                <a:gd name="T34" fmla="*/ 0 w 209"/>
                <a:gd name="T35" fmla="*/ 234 h 266"/>
                <a:gd name="T36" fmla="*/ 0 w 209"/>
                <a:gd name="T37" fmla="*/ 266 h 266"/>
                <a:gd name="T38" fmla="*/ 0 w 209"/>
                <a:gd name="T39" fmla="*/ 266 h 266"/>
                <a:gd name="T40" fmla="*/ 33 w 209"/>
                <a:gd name="T41" fmla="*/ 234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9"/>
                <a:gd name="T64" fmla="*/ 0 h 266"/>
                <a:gd name="T65" fmla="*/ 209 w 209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9" h="266">
                  <a:moveTo>
                    <a:pt x="33" y="234"/>
                  </a:moveTo>
                  <a:lnTo>
                    <a:pt x="33" y="234"/>
                  </a:lnTo>
                  <a:lnTo>
                    <a:pt x="37" y="239"/>
                  </a:lnTo>
                  <a:lnTo>
                    <a:pt x="42" y="230"/>
                  </a:lnTo>
                  <a:lnTo>
                    <a:pt x="56" y="207"/>
                  </a:lnTo>
                  <a:lnTo>
                    <a:pt x="74" y="179"/>
                  </a:lnTo>
                  <a:lnTo>
                    <a:pt x="102" y="147"/>
                  </a:lnTo>
                  <a:lnTo>
                    <a:pt x="130" y="110"/>
                  </a:lnTo>
                  <a:lnTo>
                    <a:pt x="167" y="73"/>
                  </a:lnTo>
                  <a:lnTo>
                    <a:pt x="209" y="37"/>
                  </a:lnTo>
                  <a:lnTo>
                    <a:pt x="190" y="0"/>
                  </a:lnTo>
                  <a:lnTo>
                    <a:pt x="149" y="41"/>
                  </a:lnTo>
                  <a:lnTo>
                    <a:pt x="111" y="78"/>
                  </a:lnTo>
                  <a:lnTo>
                    <a:pt x="79" y="115"/>
                  </a:lnTo>
                  <a:lnTo>
                    <a:pt x="51" y="147"/>
                  </a:lnTo>
                  <a:lnTo>
                    <a:pt x="28" y="179"/>
                  </a:lnTo>
                  <a:lnTo>
                    <a:pt x="10" y="207"/>
                  </a:lnTo>
                  <a:lnTo>
                    <a:pt x="0" y="234"/>
                  </a:lnTo>
                  <a:lnTo>
                    <a:pt x="0" y="266"/>
                  </a:lnTo>
                  <a:lnTo>
                    <a:pt x="33" y="2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174" y="9153"/>
              <a:ext cx="459" cy="230"/>
            </a:xfrm>
            <a:custGeom>
              <a:avLst/>
              <a:gdLst>
                <a:gd name="T0" fmla="*/ 0 w 459"/>
                <a:gd name="T1" fmla="*/ 216 h 230"/>
                <a:gd name="T2" fmla="*/ 5 w 459"/>
                <a:gd name="T3" fmla="*/ 226 h 230"/>
                <a:gd name="T4" fmla="*/ 19 w 459"/>
                <a:gd name="T5" fmla="*/ 230 h 230"/>
                <a:gd name="T6" fmla="*/ 37 w 459"/>
                <a:gd name="T7" fmla="*/ 230 h 230"/>
                <a:gd name="T8" fmla="*/ 70 w 459"/>
                <a:gd name="T9" fmla="*/ 226 h 230"/>
                <a:gd name="T10" fmla="*/ 102 w 459"/>
                <a:gd name="T11" fmla="*/ 221 h 230"/>
                <a:gd name="T12" fmla="*/ 144 w 459"/>
                <a:gd name="T13" fmla="*/ 207 h 230"/>
                <a:gd name="T14" fmla="*/ 186 w 459"/>
                <a:gd name="T15" fmla="*/ 193 h 230"/>
                <a:gd name="T16" fmla="*/ 232 w 459"/>
                <a:gd name="T17" fmla="*/ 170 h 230"/>
                <a:gd name="T18" fmla="*/ 278 w 459"/>
                <a:gd name="T19" fmla="*/ 152 h 230"/>
                <a:gd name="T20" fmla="*/ 320 w 459"/>
                <a:gd name="T21" fmla="*/ 129 h 230"/>
                <a:gd name="T22" fmla="*/ 357 w 459"/>
                <a:gd name="T23" fmla="*/ 106 h 230"/>
                <a:gd name="T24" fmla="*/ 394 w 459"/>
                <a:gd name="T25" fmla="*/ 83 h 230"/>
                <a:gd name="T26" fmla="*/ 422 w 459"/>
                <a:gd name="T27" fmla="*/ 65 h 230"/>
                <a:gd name="T28" fmla="*/ 440 w 459"/>
                <a:gd name="T29" fmla="*/ 46 h 230"/>
                <a:gd name="T30" fmla="*/ 454 w 459"/>
                <a:gd name="T31" fmla="*/ 28 h 230"/>
                <a:gd name="T32" fmla="*/ 459 w 459"/>
                <a:gd name="T33" fmla="*/ 14 h 230"/>
                <a:gd name="T34" fmla="*/ 449 w 459"/>
                <a:gd name="T35" fmla="*/ 5 h 230"/>
                <a:gd name="T36" fmla="*/ 436 w 459"/>
                <a:gd name="T37" fmla="*/ 0 h 230"/>
                <a:gd name="T38" fmla="*/ 417 w 459"/>
                <a:gd name="T39" fmla="*/ 0 h 230"/>
                <a:gd name="T40" fmla="*/ 385 w 459"/>
                <a:gd name="T41" fmla="*/ 5 h 230"/>
                <a:gd name="T42" fmla="*/ 352 w 459"/>
                <a:gd name="T43" fmla="*/ 14 h 230"/>
                <a:gd name="T44" fmla="*/ 311 w 459"/>
                <a:gd name="T45" fmla="*/ 23 h 230"/>
                <a:gd name="T46" fmla="*/ 269 w 459"/>
                <a:gd name="T47" fmla="*/ 42 h 230"/>
                <a:gd name="T48" fmla="*/ 223 w 459"/>
                <a:gd name="T49" fmla="*/ 60 h 230"/>
                <a:gd name="T50" fmla="*/ 176 w 459"/>
                <a:gd name="T51" fmla="*/ 83 h 230"/>
                <a:gd name="T52" fmla="*/ 135 w 459"/>
                <a:gd name="T53" fmla="*/ 101 h 230"/>
                <a:gd name="T54" fmla="*/ 98 w 459"/>
                <a:gd name="T55" fmla="*/ 124 h 230"/>
                <a:gd name="T56" fmla="*/ 61 w 459"/>
                <a:gd name="T57" fmla="*/ 147 h 230"/>
                <a:gd name="T58" fmla="*/ 37 w 459"/>
                <a:gd name="T59" fmla="*/ 170 h 230"/>
                <a:gd name="T60" fmla="*/ 14 w 459"/>
                <a:gd name="T61" fmla="*/ 189 h 230"/>
                <a:gd name="T62" fmla="*/ 0 w 459"/>
                <a:gd name="T63" fmla="*/ 203 h 230"/>
                <a:gd name="T64" fmla="*/ 0 w 459"/>
                <a:gd name="T65" fmla="*/ 216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9"/>
                <a:gd name="T100" fmla="*/ 0 h 230"/>
                <a:gd name="T101" fmla="*/ 459 w 45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9" h="230">
                  <a:moveTo>
                    <a:pt x="0" y="216"/>
                  </a:moveTo>
                  <a:lnTo>
                    <a:pt x="5" y="226"/>
                  </a:lnTo>
                  <a:lnTo>
                    <a:pt x="19" y="230"/>
                  </a:lnTo>
                  <a:lnTo>
                    <a:pt x="37" y="230"/>
                  </a:lnTo>
                  <a:lnTo>
                    <a:pt x="70" y="226"/>
                  </a:lnTo>
                  <a:lnTo>
                    <a:pt x="102" y="221"/>
                  </a:lnTo>
                  <a:lnTo>
                    <a:pt x="144" y="207"/>
                  </a:lnTo>
                  <a:lnTo>
                    <a:pt x="186" y="193"/>
                  </a:lnTo>
                  <a:lnTo>
                    <a:pt x="232" y="170"/>
                  </a:lnTo>
                  <a:lnTo>
                    <a:pt x="278" y="152"/>
                  </a:lnTo>
                  <a:lnTo>
                    <a:pt x="320" y="129"/>
                  </a:lnTo>
                  <a:lnTo>
                    <a:pt x="357" y="106"/>
                  </a:lnTo>
                  <a:lnTo>
                    <a:pt x="394" y="83"/>
                  </a:lnTo>
                  <a:lnTo>
                    <a:pt x="422" y="65"/>
                  </a:lnTo>
                  <a:lnTo>
                    <a:pt x="440" y="46"/>
                  </a:lnTo>
                  <a:lnTo>
                    <a:pt x="454" y="28"/>
                  </a:lnTo>
                  <a:lnTo>
                    <a:pt x="459" y="14"/>
                  </a:lnTo>
                  <a:lnTo>
                    <a:pt x="449" y="5"/>
                  </a:lnTo>
                  <a:lnTo>
                    <a:pt x="436" y="0"/>
                  </a:lnTo>
                  <a:lnTo>
                    <a:pt x="417" y="0"/>
                  </a:lnTo>
                  <a:lnTo>
                    <a:pt x="385" y="5"/>
                  </a:lnTo>
                  <a:lnTo>
                    <a:pt x="352" y="14"/>
                  </a:lnTo>
                  <a:lnTo>
                    <a:pt x="311" y="23"/>
                  </a:lnTo>
                  <a:lnTo>
                    <a:pt x="269" y="42"/>
                  </a:lnTo>
                  <a:lnTo>
                    <a:pt x="223" y="60"/>
                  </a:lnTo>
                  <a:lnTo>
                    <a:pt x="176" y="83"/>
                  </a:lnTo>
                  <a:lnTo>
                    <a:pt x="135" y="101"/>
                  </a:lnTo>
                  <a:lnTo>
                    <a:pt x="98" y="124"/>
                  </a:lnTo>
                  <a:lnTo>
                    <a:pt x="61" y="147"/>
                  </a:lnTo>
                  <a:lnTo>
                    <a:pt x="37" y="170"/>
                  </a:lnTo>
                  <a:lnTo>
                    <a:pt x="14" y="189"/>
                  </a:lnTo>
                  <a:lnTo>
                    <a:pt x="0" y="203"/>
                  </a:lnTo>
                  <a:lnTo>
                    <a:pt x="0" y="216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7156" y="9300"/>
              <a:ext cx="250" cy="106"/>
            </a:xfrm>
            <a:custGeom>
              <a:avLst/>
              <a:gdLst>
                <a:gd name="T0" fmla="*/ 250 w 250"/>
                <a:gd name="T1" fmla="*/ 0 h 106"/>
                <a:gd name="T2" fmla="*/ 250 w 250"/>
                <a:gd name="T3" fmla="*/ 0 h 106"/>
                <a:gd name="T4" fmla="*/ 204 w 250"/>
                <a:gd name="T5" fmla="*/ 23 h 106"/>
                <a:gd name="T6" fmla="*/ 162 w 250"/>
                <a:gd name="T7" fmla="*/ 37 h 106"/>
                <a:gd name="T8" fmla="*/ 120 w 250"/>
                <a:gd name="T9" fmla="*/ 46 h 106"/>
                <a:gd name="T10" fmla="*/ 88 w 250"/>
                <a:gd name="T11" fmla="*/ 56 h 106"/>
                <a:gd name="T12" fmla="*/ 60 w 250"/>
                <a:gd name="T13" fmla="*/ 60 h 106"/>
                <a:gd name="T14" fmla="*/ 42 w 250"/>
                <a:gd name="T15" fmla="*/ 60 h 106"/>
                <a:gd name="T16" fmla="*/ 32 w 250"/>
                <a:gd name="T17" fmla="*/ 56 h 106"/>
                <a:gd name="T18" fmla="*/ 32 w 250"/>
                <a:gd name="T19" fmla="*/ 60 h 106"/>
                <a:gd name="T20" fmla="*/ 0 w 250"/>
                <a:gd name="T21" fmla="*/ 79 h 106"/>
                <a:gd name="T22" fmla="*/ 9 w 250"/>
                <a:gd name="T23" fmla="*/ 102 h 106"/>
                <a:gd name="T24" fmla="*/ 28 w 250"/>
                <a:gd name="T25" fmla="*/ 106 h 106"/>
                <a:gd name="T26" fmla="*/ 55 w 250"/>
                <a:gd name="T27" fmla="*/ 106 h 106"/>
                <a:gd name="T28" fmla="*/ 83 w 250"/>
                <a:gd name="T29" fmla="*/ 106 h 106"/>
                <a:gd name="T30" fmla="*/ 120 w 250"/>
                <a:gd name="T31" fmla="*/ 97 h 106"/>
                <a:gd name="T32" fmla="*/ 162 w 250"/>
                <a:gd name="T33" fmla="*/ 83 h 106"/>
                <a:gd name="T34" fmla="*/ 204 w 250"/>
                <a:gd name="T35" fmla="*/ 69 h 106"/>
                <a:gd name="T36" fmla="*/ 250 w 250"/>
                <a:gd name="T37" fmla="*/ 46 h 106"/>
                <a:gd name="T38" fmla="*/ 250 w 250"/>
                <a:gd name="T39" fmla="*/ 46 h 106"/>
                <a:gd name="T40" fmla="*/ 250 w 250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"/>
                <a:gd name="T64" fmla="*/ 0 h 106"/>
                <a:gd name="T65" fmla="*/ 250 w 250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" h="106">
                  <a:moveTo>
                    <a:pt x="250" y="0"/>
                  </a:moveTo>
                  <a:lnTo>
                    <a:pt x="250" y="0"/>
                  </a:lnTo>
                  <a:lnTo>
                    <a:pt x="204" y="23"/>
                  </a:lnTo>
                  <a:lnTo>
                    <a:pt x="162" y="37"/>
                  </a:lnTo>
                  <a:lnTo>
                    <a:pt x="120" y="46"/>
                  </a:lnTo>
                  <a:lnTo>
                    <a:pt x="88" y="56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0" y="79"/>
                  </a:lnTo>
                  <a:lnTo>
                    <a:pt x="9" y="102"/>
                  </a:lnTo>
                  <a:lnTo>
                    <a:pt x="28" y="106"/>
                  </a:lnTo>
                  <a:lnTo>
                    <a:pt x="55" y="106"/>
                  </a:lnTo>
                  <a:lnTo>
                    <a:pt x="83" y="106"/>
                  </a:lnTo>
                  <a:lnTo>
                    <a:pt x="120" y="97"/>
                  </a:lnTo>
                  <a:lnTo>
                    <a:pt x="162" y="83"/>
                  </a:lnTo>
                  <a:lnTo>
                    <a:pt x="204" y="69"/>
                  </a:lnTo>
                  <a:lnTo>
                    <a:pt x="250" y="46"/>
                  </a:lnTo>
                  <a:lnTo>
                    <a:pt x="25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406" y="9163"/>
              <a:ext cx="241" cy="183"/>
            </a:xfrm>
            <a:custGeom>
              <a:avLst/>
              <a:gdLst>
                <a:gd name="T0" fmla="*/ 208 w 241"/>
                <a:gd name="T1" fmla="*/ 13 h 183"/>
                <a:gd name="T2" fmla="*/ 208 w 241"/>
                <a:gd name="T3" fmla="*/ 13 h 183"/>
                <a:gd name="T4" fmla="*/ 208 w 241"/>
                <a:gd name="T5" fmla="*/ 9 h 183"/>
                <a:gd name="T6" fmla="*/ 199 w 241"/>
                <a:gd name="T7" fmla="*/ 18 h 183"/>
                <a:gd name="T8" fmla="*/ 180 w 241"/>
                <a:gd name="T9" fmla="*/ 36 h 183"/>
                <a:gd name="T10" fmla="*/ 153 w 241"/>
                <a:gd name="T11" fmla="*/ 55 h 183"/>
                <a:gd name="T12" fmla="*/ 120 w 241"/>
                <a:gd name="T13" fmla="*/ 73 h 183"/>
                <a:gd name="T14" fmla="*/ 83 w 241"/>
                <a:gd name="T15" fmla="*/ 96 h 183"/>
                <a:gd name="T16" fmla="*/ 42 w 241"/>
                <a:gd name="T17" fmla="*/ 119 h 183"/>
                <a:gd name="T18" fmla="*/ 0 w 241"/>
                <a:gd name="T19" fmla="*/ 137 h 183"/>
                <a:gd name="T20" fmla="*/ 0 w 241"/>
                <a:gd name="T21" fmla="*/ 183 h 183"/>
                <a:gd name="T22" fmla="*/ 46 w 241"/>
                <a:gd name="T23" fmla="*/ 165 h 183"/>
                <a:gd name="T24" fmla="*/ 92 w 241"/>
                <a:gd name="T25" fmla="*/ 142 h 183"/>
                <a:gd name="T26" fmla="*/ 130 w 241"/>
                <a:gd name="T27" fmla="*/ 119 h 183"/>
                <a:gd name="T28" fmla="*/ 167 w 241"/>
                <a:gd name="T29" fmla="*/ 96 h 183"/>
                <a:gd name="T30" fmla="*/ 194 w 241"/>
                <a:gd name="T31" fmla="*/ 73 h 183"/>
                <a:gd name="T32" fmla="*/ 217 w 241"/>
                <a:gd name="T33" fmla="*/ 50 h 183"/>
                <a:gd name="T34" fmla="*/ 236 w 241"/>
                <a:gd name="T35" fmla="*/ 32 h 183"/>
                <a:gd name="T36" fmla="*/ 241 w 241"/>
                <a:gd name="T37" fmla="*/ 0 h 183"/>
                <a:gd name="T38" fmla="*/ 241 w 241"/>
                <a:gd name="T39" fmla="*/ 0 h 183"/>
                <a:gd name="T40" fmla="*/ 208 w 241"/>
                <a:gd name="T41" fmla="*/ 13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1"/>
                <a:gd name="T64" fmla="*/ 0 h 183"/>
                <a:gd name="T65" fmla="*/ 241 w 241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183">
                  <a:moveTo>
                    <a:pt x="208" y="13"/>
                  </a:moveTo>
                  <a:lnTo>
                    <a:pt x="208" y="13"/>
                  </a:lnTo>
                  <a:lnTo>
                    <a:pt x="208" y="9"/>
                  </a:lnTo>
                  <a:lnTo>
                    <a:pt x="199" y="18"/>
                  </a:lnTo>
                  <a:lnTo>
                    <a:pt x="180" y="36"/>
                  </a:lnTo>
                  <a:lnTo>
                    <a:pt x="153" y="55"/>
                  </a:lnTo>
                  <a:lnTo>
                    <a:pt x="120" y="73"/>
                  </a:lnTo>
                  <a:lnTo>
                    <a:pt x="83" y="96"/>
                  </a:lnTo>
                  <a:lnTo>
                    <a:pt x="42" y="119"/>
                  </a:lnTo>
                  <a:lnTo>
                    <a:pt x="0" y="137"/>
                  </a:lnTo>
                  <a:lnTo>
                    <a:pt x="0" y="183"/>
                  </a:lnTo>
                  <a:lnTo>
                    <a:pt x="46" y="165"/>
                  </a:lnTo>
                  <a:lnTo>
                    <a:pt x="92" y="142"/>
                  </a:lnTo>
                  <a:lnTo>
                    <a:pt x="130" y="119"/>
                  </a:lnTo>
                  <a:lnTo>
                    <a:pt x="167" y="96"/>
                  </a:lnTo>
                  <a:lnTo>
                    <a:pt x="194" y="73"/>
                  </a:lnTo>
                  <a:lnTo>
                    <a:pt x="217" y="50"/>
                  </a:lnTo>
                  <a:lnTo>
                    <a:pt x="236" y="32"/>
                  </a:lnTo>
                  <a:lnTo>
                    <a:pt x="241" y="0"/>
                  </a:lnTo>
                  <a:lnTo>
                    <a:pt x="208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397" y="9130"/>
              <a:ext cx="250" cy="106"/>
            </a:xfrm>
            <a:custGeom>
              <a:avLst/>
              <a:gdLst>
                <a:gd name="T0" fmla="*/ 4 w 250"/>
                <a:gd name="T1" fmla="*/ 106 h 106"/>
                <a:gd name="T2" fmla="*/ 4 w 250"/>
                <a:gd name="T3" fmla="*/ 106 h 106"/>
                <a:gd name="T4" fmla="*/ 46 w 250"/>
                <a:gd name="T5" fmla="*/ 88 h 106"/>
                <a:gd name="T6" fmla="*/ 92 w 250"/>
                <a:gd name="T7" fmla="*/ 69 h 106"/>
                <a:gd name="T8" fmla="*/ 129 w 250"/>
                <a:gd name="T9" fmla="*/ 60 h 106"/>
                <a:gd name="T10" fmla="*/ 162 w 250"/>
                <a:gd name="T11" fmla="*/ 51 h 106"/>
                <a:gd name="T12" fmla="*/ 189 w 250"/>
                <a:gd name="T13" fmla="*/ 46 h 106"/>
                <a:gd name="T14" fmla="*/ 208 w 250"/>
                <a:gd name="T15" fmla="*/ 46 h 106"/>
                <a:gd name="T16" fmla="*/ 217 w 250"/>
                <a:gd name="T17" fmla="*/ 51 h 106"/>
                <a:gd name="T18" fmla="*/ 217 w 250"/>
                <a:gd name="T19" fmla="*/ 46 h 106"/>
                <a:gd name="T20" fmla="*/ 250 w 250"/>
                <a:gd name="T21" fmla="*/ 33 h 106"/>
                <a:gd name="T22" fmla="*/ 240 w 250"/>
                <a:gd name="T23" fmla="*/ 5 h 106"/>
                <a:gd name="T24" fmla="*/ 222 w 250"/>
                <a:gd name="T25" fmla="*/ 0 h 106"/>
                <a:gd name="T26" fmla="*/ 194 w 250"/>
                <a:gd name="T27" fmla="*/ 0 h 106"/>
                <a:gd name="T28" fmla="*/ 166 w 250"/>
                <a:gd name="T29" fmla="*/ 5 h 106"/>
                <a:gd name="T30" fmla="*/ 129 w 250"/>
                <a:gd name="T31" fmla="*/ 14 h 106"/>
                <a:gd name="T32" fmla="*/ 88 w 250"/>
                <a:gd name="T33" fmla="*/ 23 h 106"/>
                <a:gd name="T34" fmla="*/ 46 w 250"/>
                <a:gd name="T35" fmla="*/ 42 h 106"/>
                <a:gd name="T36" fmla="*/ 0 w 250"/>
                <a:gd name="T37" fmla="*/ 60 h 106"/>
                <a:gd name="T38" fmla="*/ 0 w 250"/>
                <a:gd name="T39" fmla="*/ 60 h 106"/>
                <a:gd name="T40" fmla="*/ 4 w 250"/>
                <a:gd name="T41" fmla="*/ 106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"/>
                <a:gd name="T64" fmla="*/ 0 h 106"/>
                <a:gd name="T65" fmla="*/ 250 w 250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" h="106">
                  <a:moveTo>
                    <a:pt x="4" y="106"/>
                  </a:moveTo>
                  <a:lnTo>
                    <a:pt x="4" y="106"/>
                  </a:lnTo>
                  <a:lnTo>
                    <a:pt x="46" y="88"/>
                  </a:lnTo>
                  <a:lnTo>
                    <a:pt x="92" y="69"/>
                  </a:lnTo>
                  <a:lnTo>
                    <a:pt x="129" y="60"/>
                  </a:lnTo>
                  <a:lnTo>
                    <a:pt x="162" y="51"/>
                  </a:lnTo>
                  <a:lnTo>
                    <a:pt x="189" y="46"/>
                  </a:lnTo>
                  <a:lnTo>
                    <a:pt x="208" y="46"/>
                  </a:lnTo>
                  <a:lnTo>
                    <a:pt x="217" y="51"/>
                  </a:lnTo>
                  <a:lnTo>
                    <a:pt x="217" y="46"/>
                  </a:lnTo>
                  <a:lnTo>
                    <a:pt x="250" y="3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194" y="0"/>
                  </a:lnTo>
                  <a:lnTo>
                    <a:pt x="166" y="5"/>
                  </a:lnTo>
                  <a:lnTo>
                    <a:pt x="129" y="14"/>
                  </a:lnTo>
                  <a:lnTo>
                    <a:pt x="88" y="23"/>
                  </a:lnTo>
                  <a:lnTo>
                    <a:pt x="46" y="42"/>
                  </a:lnTo>
                  <a:lnTo>
                    <a:pt x="0" y="60"/>
                  </a:lnTo>
                  <a:lnTo>
                    <a:pt x="4" y="1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156" y="9190"/>
              <a:ext cx="245" cy="189"/>
            </a:xfrm>
            <a:custGeom>
              <a:avLst/>
              <a:gdLst>
                <a:gd name="T0" fmla="*/ 32 w 245"/>
                <a:gd name="T1" fmla="*/ 170 h 189"/>
                <a:gd name="T2" fmla="*/ 32 w 245"/>
                <a:gd name="T3" fmla="*/ 170 h 189"/>
                <a:gd name="T4" fmla="*/ 32 w 245"/>
                <a:gd name="T5" fmla="*/ 179 h 189"/>
                <a:gd name="T6" fmla="*/ 42 w 245"/>
                <a:gd name="T7" fmla="*/ 166 h 189"/>
                <a:gd name="T8" fmla="*/ 60 w 245"/>
                <a:gd name="T9" fmla="*/ 152 h 189"/>
                <a:gd name="T10" fmla="*/ 88 w 245"/>
                <a:gd name="T11" fmla="*/ 133 h 189"/>
                <a:gd name="T12" fmla="*/ 120 w 245"/>
                <a:gd name="T13" fmla="*/ 110 h 189"/>
                <a:gd name="T14" fmla="*/ 157 w 245"/>
                <a:gd name="T15" fmla="*/ 87 h 189"/>
                <a:gd name="T16" fmla="*/ 199 w 245"/>
                <a:gd name="T17" fmla="*/ 69 h 189"/>
                <a:gd name="T18" fmla="*/ 245 w 245"/>
                <a:gd name="T19" fmla="*/ 46 h 189"/>
                <a:gd name="T20" fmla="*/ 241 w 245"/>
                <a:gd name="T21" fmla="*/ 0 h 189"/>
                <a:gd name="T22" fmla="*/ 194 w 245"/>
                <a:gd name="T23" fmla="*/ 23 h 189"/>
                <a:gd name="T24" fmla="*/ 148 w 245"/>
                <a:gd name="T25" fmla="*/ 46 h 189"/>
                <a:gd name="T26" fmla="*/ 111 w 245"/>
                <a:gd name="T27" fmla="*/ 69 h 189"/>
                <a:gd name="T28" fmla="*/ 74 w 245"/>
                <a:gd name="T29" fmla="*/ 92 h 189"/>
                <a:gd name="T30" fmla="*/ 46 w 245"/>
                <a:gd name="T31" fmla="*/ 110 h 189"/>
                <a:gd name="T32" fmla="*/ 23 w 245"/>
                <a:gd name="T33" fmla="*/ 133 h 189"/>
                <a:gd name="T34" fmla="*/ 5 w 245"/>
                <a:gd name="T35" fmla="*/ 156 h 189"/>
                <a:gd name="T36" fmla="*/ 0 w 245"/>
                <a:gd name="T37" fmla="*/ 189 h 189"/>
                <a:gd name="T38" fmla="*/ 0 w 245"/>
                <a:gd name="T39" fmla="*/ 189 h 189"/>
                <a:gd name="T40" fmla="*/ 32 w 245"/>
                <a:gd name="T41" fmla="*/ 17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5"/>
                <a:gd name="T64" fmla="*/ 0 h 189"/>
                <a:gd name="T65" fmla="*/ 245 w 24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5" h="189">
                  <a:moveTo>
                    <a:pt x="32" y="170"/>
                  </a:moveTo>
                  <a:lnTo>
                    <a:pt x="32" y="170"/>
                  </a:lnTo>
                  <a:lnTo>
                    <a:pt x="32" y="179"/>
                  </a:lnTo>
                  <a:lnTo>
                    <a:pt x="42" y="166"/>
                  </a:lnTo>
                  <a:lnTo>
                    <a:pt x="60" y="152"/>
                  </a:lnTo>
                  <a:lnTo>
                    <a:pt x="88" y="133"/>
                  </a:lnTo>
                  <a:lnTo>
                    <a:pt x="120" y="110"/>
                  </a:lnTo>
                  <a:lnTo>
                    <a:pt x="157" y="87"/>
                  </a:lnTo>
                  <a:lnTo>
                    <a:pt x="199" y="69"/>
                  </a:lnTo>
                  <a:lnTo>
                    <a:pt x="245" y="46"/>
                  </a:lnTo>
                  <a:lnTo>
                    <a:pt x="241" y="0"/>
                  </a:lnTo>
                  <a:lnTo>
                    <a:pt x="194" y="23"/>
                  </a:lnTo>
                  <a:lnTo>
                    <a:pt x="148" y="46"/>
                  </a:lnTo>
                  <a:lnTo>
                    <a:pt x="111" y="69"/>
                  </a:lnTo>
                  <a:lnTo>
                    <a:pt x="74" y="92"/>
                  </a:lnTo>
                  <a:lnTo>
                    <a:pt x="46" y="110"/>
                  </a:lnTo>
                  <a:lnTo>
                    <a:pt x="23" y="133"/>
                  </a:lnTo>
                  <a:lnTo>
                    <a:pt x="5" y="156"/>
                  </a:lnTo>
                  <a:lnTo>
                    <a:pt x="0" y="189"/>
                  </a:lnTo>
                  <a:lnTo>
                    <a:pt x="32" y="1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7795" y="8822"/>
              <a:ext cx="185" cy="143"/>
            </a:xfrm>
            <a:custGeom>
              <a:avLst/>
              <a:gdLst>
                <a:gd name="T0" fmla="*/ 180 w 185"/>
                <a:gd name="T1" fmla="*/ 19 h 143"/>
                <a:gd name="T2" fmla="*/ 176 w 185"/>
                <a:gd name="T3" fmla="*/ 0 h 143"/>
                <a:gd name="T4" fmla="*/ 0 w 185"/>
                <a:gd name="T5" fmla="*/ 97 h 143"/>
                <a:gd name="T6" fmla="*/ 9 w 185"/>
                <a:gd name="T7" fmla="*/ 143 h 143"/>
                <a:gd name="T8" fmla="*/ 185 w 185"/>
                <a:gd name="T9" fmla="*/ 42 h 143"/>
                <a:gd name="T10" fmla="*/ 180 w 185"/>
                <a:gd name="T11" fmla="*/ 19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"/>
                <a:gd name="T19" fmla="*/ 0 h 143"/>
                <a:gd name="T20" fmla="*/ 185 w 185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" h="143">
                  <a:moveTo>
                    <a:pt x="180" y="19"/>
                  </a:moveTo>
                  <a:lnTo>
                    <a:pt x="176" y="0"/>
                  </a:lnTo>
                  <a:lnTo>
                    <a:pt x="0" y="97"/>
                  </a:lnTo>
                  <a:lnTo>
                    <a:pt x="9" y="143"/>
                  </a:lnTo>
                  <a:lnTo>
                    <a:pt x="185" y="42"/>
                  </a:lnTo>
                  <a:lnTo>
                    <a:pt x="180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7406" y="9282"/>
              <a:ext cx="116" cy="69"/>
            </a:xfrm>
            <a:custGeom>
              <a:avLst/>
              <a:gdLst>
                <a:gd name="T0" fmla="*/ 116 w 116"/>
                <a:gd name="T1" fmla="*/ 0 h 69"/>
                <a:gd name="T2" fmla="*/ 111 w 116"/>
                <a:gd name="T3" fmla="*/ 0 h 69"/>
                <a:gd name="T4" fmla="*/ 0 w 116"/>
                <a:gd name="T5" fmla="*/ 23 h 69"/>
                <a:gd name="T6" fmla="*/ 5 w 116"/>
                <a:gd name="T7" fmla="*/ 69 h 69"/>
                <a:gd name="T8" fmla="*/ 116 w 116"/>
                <a:gd name="T9" fmla="*/ 51 h 69"/>
                <a:gd name="T10" fmla="*/ 111 w 116"/>
                <a:gd name="T11" fmla="*/ 51 h 69"/>
                <a:gd name="T12" fmla="*/ 116 w 116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69"/>
                <a:gd name="T23" fmla="*/ 116 w 116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69">
                  <a:moveTo>
                    <a:pt x="116" y="0"/>
                  </a:moveTo>
                  <a:lnTo>
                    <a:pt x="111" y="0"/>
                  </a:lnTo>
                  <a:lnTo>
                    <a:pt x="0" y="23"/>
                  </a:lnTo>
                  <a:lnTo>
                    <a:pt x="5" y="69"/>
                  </a:lnTo>
                  <a:lnTo>
                    <a:pt x="116" y="51"/>
                  </a:lnTo>
                  <a:lnTo>
                    <a:pt x="111" y="5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7517" y="9282"/>
              <a:ext cx="116" cy="55"/>
            </a:xfrm>
            <a:custGeom>
              <a:avLst/>
              <a:gdLst>
                <a:gd name="T0" fmla="*/ 111 w 116"/>
                <a:gd name="T1" fmla="*/ 32 h 55"/>
                <a:gd name="T2" fmla="*/ 116 w 116"/>
                <a:gd name="T3" fmla="*/ 5 h 55"/>
                <a:gd name="T4" fmla="*/ 5 w 116"/>
                <a:gd name="T5" fmla="*/ 0 h 55"/>
                <a:gd name="T6" fmla="*/ 0 w 116"/>
                <a:gd name="T7" fmla="*/ 51 h 55"/>
                <a:gd name="T8" fmla="*/ 111 w 116"/>
                <a:gd name="T9" fmla="*/ 55 h 55"/>
                <a:gd name="T10" fmla="*/ 111 w 116"/>
                <a:gd name="T11" fmla="*/ 3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55"/>
                <a:gd name="T20" fmla="*/ 116 w 11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55">
                  <a:moveTo>
                    <a:pt x="111" y="32"/>
                  </a:moveTo>
                  <a:lnTo>
                    <a:pt x="116" y="5"/>
                  </a:lnTo>
                  <a:lnTo>
                    <a:pt x="5" y="0"/>
                  </a:lnTo>
                  <a:lnTo>
                    <a:pt x="0" y="51"/>
                  </a:lnTo>
                  <a:lnTo>
                    <a:pt x="111" y="55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7647" y="8804"/>
              <a:ext cx="97" cy="119"/>
            </a:xfrm>
            <a:custGeom>
              <a:avLst/>
              <a:gdLst>
                <a:gd name="T0" fmla="*/ 18 w 97"/>
                <a:gd name="T1" fmla="*/ 119 h 119"/>
                <a:gd name="T2" fmla="*/ 23 w 97"/>
                <a:gd name="T3" fmla="*/ 119 h 119"/>
                <a:gd name="T4" fmla="*/ 97 w 97"/>
                <a:gd name="T5" fmla="*/ 37 h 119"/>
                <a:gd name="T6" fmla="*/ 78 w 97"/>
                <a:gd name="T7" fmla="*/ 0 h 119"/>
                <a:gd name="T8" fmla="*/ 0 w 97"/>
                <a:gd name="T9" fmla="*/ 83 h 119"/>
                <a:gd name="T10" fmla="*/ 4 w 97"/>
                <a:gd name="T11" fmla="*/ 83 h 119"/>
                <a:gd name="T12" fmla="*/ 18 w 97"/>
                <a:gd name="T13" fmla="*/ 119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19"/>
                <a:gd name="T23" fmla="*/ 97 w 97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19">
                  <a:moveTo>
                    <a:pt x="18" y="119"/>
                  </a:moveTo>
                  <a:lnTo>
                    <a:pt x="23" y="119"/>
                  </a:lnTo>
                  <a:lnTo>
                    <a:pt x="97" y="37"/>
                  </a:lnTo>
                  <a:lnTo>
                    <a:pt x="78" y="0"/>
                  </a:lnTo>
                  <a:lnTo>
                    <a:pt x="0" y="83"/>
                  </a:lnTo>
                  <a:lnTo>
                    <a:pt x="4" y="83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7568" y="8887"/>
              <a:ext cx="97" cy="110"/>
            </a:xfrm>
            <a:custGeom>
              <a:avLst/>
              <a:gdLst>
                <a:gd name="T0" fmla="*/ 9 w 97"/>
                <a:gd name="T1" fmla="*/ 92 h 110"/>
                <a:gd name="T2" fmla="*/ 14 w 97"/>
                <a:gd name="T3" fmla="*/ 110 h 110"/>
                <a:gd name="T4" fmla="*/ 97 w 97"/>
                <a:gd name="T5" fmla="*/ 36 h 110"/>
                <a:gd name="T6" fmla="*/ 83 w 97"/>
                <a:gd name="T7" fmla="*/ 0 h 110"/>
                <a:gd name="T8" fmla="*/ 0 w 97"/>
                <a:gd name="T9" fmla="*/ 73 h 110"/>
                <a:gd name="T10" fmla="*/ 9 w 97"/>
                <a:gd name="T11" fmla="*/ 92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10"/>
                <a:gd name="T20" fmla="*/ 97 w 97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10">
                  <a:moveTo>
                    <a:pt x="9" y="92"/>
                  </a:moveTo>
                  <a:lnTo>
                    <a:pt x="14" y="110"/>
                  </a:lnTo>
                  <a:lnTo>
                    <a:pt x="97" y="36"/>
                  </a:lnTo>
                  <a:lnTo>
                    <a:pt x="83" y="0"/>
                  </a:lnTo>
                  <a:lnTo>
                    <a:pt x="0" y="73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7429" y="8896"/>
              <a:ext cx="83" cy="124"/>
            </a:xfrm>
            <a:custGeom>
              <a:avLst/>
              <a:gdLst>
                <a:gd name="T0" fmla="*/ 28 w 83"/>
                <a:gd name="T1" fmla="*/ 124 h 124"/>
                <a:gd name="T2" fmla="*/ 32 w 83"/>
                <a:gd name="T3" fmla="*/ 119 h 124"/>
                <a:gd name="T4" fmla="*/ 83 w 83"/>
                <a:gd name="T5" fmla="*/ 23 h 124"/>
                <a:gd name="T6" fmla="*/ 56 w 83"/>
                <a:gd name="T7" fmla="*/ 0 h 124"/>
                <a:gd name="T8" fmla="*/ 0 w 83"/>
                <a:gd name="T9" fmla="*/ 96 h 124"/>
                <a:gd name="T10" fmla="*/ 5 w 83"/>
                <a:gd name="T11" fmla="*/ 96 h 124"/>
                <a:gd name="T12" fmla="*/ 28 w 83"/>
                <a:gd name="T13" fmla="*/ 124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4"/>
                <a:gd name="T23" fmla="*/ 83 w 83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4">
                  <a:moveTo>
                    <a:pt x="28" y="124"/>
                  </a:moveTo>
                  <a:lnTo>
                    <a:pt x="32" y="119"/>
                  </a:lnTo>
                  <a:lnTo>
                    <a:pt x="83" y="23"/>
                  </a:lnTo>
                  <a:lnTo>
                    <a:pt x="56" y="0"/>
                  </a:lnTo>
                  <a:lnTo>
                    <a:pt x="0" y="96"/>
                  </a:lnTo>
                  <a:lnTo>
                    <a:pt x="5" y="96"/>
                  </a:lnTo>
                  <a:lnTo>
                    <a:pt x="28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7378" y="8992"/>
              <a:ext cx="79" cy="106"/>
            </a:xfrm>
            <a:custGeom>
              <a:avLst/>
              <a:gdLst>
                <a:gd name="T0" fmla="*/ 14 w 79"/>
                <a:gd name="T1" fmla="*/ 92 h 106"/>
                <a:gd name="T2" fmla="*/ 28 w 79"/>
                <a:gd name="T3" fmla="*/ 106 h 106"/>
                <a:gd name="T4" fmla="*/ 79 w 79"/>
                <a:gd name="T5" fmla="*/ 28 h 106"/>
                <a:gd name="T6" fmla="*/ 56 w 79"/>
                <a:gd name="T7" fmla="*/ 0 h 106"/>
                <a:gd name="T8" fmla="*/ 0 w 79"/>
                <a:gd name="T9" fmla="*/ 79 h 106"/>
                <a:gd name="T10" fmla="*/ 14 w 79"/>
                <a:gd name="T11" fmla="*/ 92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06"/>
                <a:gd name="T20" fmla="*/ 79 w 79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06">
                  <a:moveTo>
                    <a:pt x="14" y="92"/>
                  </a:moveTo>
                  <a:lnTo>
                    <a:pt x="28" y="106"/>
                  </a:lnTo>
                  <a:lnTo>
                    <a:pt x="79" y="28"/>
                  </a:lnTo>
                  <a:lnTo>
                    <a:pt x="56" y="0"/>
                  </a:lnTo>
                  <a:lnTo>
                    <a:pt x="0" y="79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7614" y="9135"/>
              <a:ext cx="195" cy="60"/>
            </a:xfrm>
            <a:custGeom>
              <a:avLst/>
              <a:gdLst>
                <a:gd name="T0" fmla="*/ 195 w 195"/>
                <a:gd name="T1" fmla="*/ 9 h 60"/>
                <a:gd name="T2" fmla="*/ 167 w 195"/>
                <a:gd name="T3" fmla="*/ 5 h 60"/>
                <a:gd name="T4" fmla="*/ 139 w 195"/>
                <a:gd name="T5" fmla="*/ 0 h 60"/>
                <a:gd name="T6" fmla="*/ 116 w 195"/>
                <a:gd name="T7" fmla="*/ 0 h 60"/>
                <a:gd name="T8" fmla="*/ 93 w 195"/>
                <a:gd name="T9" fmla="*/ 0 h 60"/>
                <a:gd name="T10" fmla="*/ 74 w 195"/>
                <a:gd name="T11" fmla="*/ 0 h 60"/>
                <a:gd name="T12" fmla="*/ 51 w 195"/>
                <a:gd name="T13" fmla="*/ 0 h 60"/>
                <a:gd name="T14" fmla="*/ 28 w 195"/>
                <a:gd name="T15" fmla="*/ 0 h 60"/>
                <a:gd name="T16" fmla="*/ 0 w 195"/>
                <a:gd name="T17" fmla="*/ 5 h 60"/>
                <a:gd name="T18" fmla="*/ 5 w 195"/>
                <a:gd name="T19" fmla="*/ 55 h 60"/>
                <a:gd name="T20" fmla="*/ 33 w 195"/>
                <a:gd name="T21" fmla="*/ 50 h 60"/>
                <a:gd name="T22" fmla="*/ 56 w 195"/>
                <a:gd name="T23" fmla="*/ 50 h 60"/>
                <a:gd name="T24" fmla="*/ 74 w 195"/>
                <a:gd name="T25" fmla="*/ 46 h 60"/>
                <a:gd name="T26" fmla="*/ 93 w 195"/>
                <a:gd name="T27" fmla="*/ 46 h 60"/>
                <a:gd name="T28" fmla="*/ 116 w 195"/>
                <a:gd name="T29" fmla="*/ 46 h 60"/>
                <a:gd name="T30" fmla="*/ 134 w 195"/>
                <a:gd name="T31" fmla="*/ 50 h 60"/>
                <a:gd name="T32" fmla="*/ 158 w 195"/>
                <a:gd name="T33" fmla="*/ 55 h 60"/>
                <a:gd name="T34" fmla="*/ 181 w 195"/>
                <a:gd name="T35" fmla="*/ 60 h 60"/>
                <a:gd name="T36" fmla="*/ 195 w 195"/>
                <a:gd name="T37" fmla="*/ 9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60"/>
                <a:gd name="T59" fmla="*/ 195 w 195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60">
                  <a:moveTo>
                    <a:pt x="195" y="9"/>
                  </a:moveTo>
                  <a:lnTo>
                    <a:pt x="167" y="5"/>
                  </a:lnTo>
                  <a:lnTo>
                    <a:pt x="139" y="0"/>
                  </a:lnTo>
                  <a:lnTo>
                    <a:pt x="116" y="0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1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5" y="55"/>
                  </a:lnTo>
                  <a:lnTo>
                    <a:pt x="33" y="50"/>
                  </a:lnTo>
                  <a:lnTo>
                    <a:pt x="56" y="50"/>
                  </a:lnTo>
                  <a:lnTo>
                    <a:pt x="74" y="46"/>
                  </a:lnTo>
                  <a:lnTo>
                    <a:pt x="93" y="46"/>
                  </a:lnTo>
                  <a:lnTo>
                    <a:pt x="116" y="46"/>
                  </a:lnTo>
                  <a:lnTo>
                    <a:pt x="134" y="50"/>
                  </a:lnTo>
                  <a:lnTo>
                    <a:pt x="158" y="55"/>
                  </a:lnTo>
                  <a:lnTo>
                    <a:pt x="181" y="60"/>
                  </a:lnTo>
                  <a:lnTo>
                    <a:pt x="195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119" y="10491"/>
              <a:ext cx="2282" cy="41"/>
            </a:xfrm>
            <a:custGeom>
              <a:avLst/>
              <a:gdLst>
                <a:gd name="T0" fmla="*/ 2282 w 2282"/>
                <a:gd name="T1" fmla="*/ 18 h 41"/>
                <a:gd name="T2" fmla="*/ 2282 w 2282"/>
                <a:gd name="T3" fmla="*/ 0 h 41"/>
                <a:gd name="T4" fmla="*/ 0 w 2282"/>
                <a:gd name="T5" fmla="*/ 0 h 41"/>
                <a:gd name="T6" fmla="*/ 0 w 2282"/>
                <a:gd name="T7" fmla="*/ 41 h 41"/>
                <a:gd name="T8" fmla="*/ 2282 w 2282"/>
                <a:gd name="T9" fmla="*/ 41 h 41"/>
                <a:gd name="T10" fmla="*/ 2282 w 2282"/>
                <a:gd name="T11" fmla="*/ 18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2"/>
                <a:gd name="T19" fmla="*/ 0 h 41"/>
                <a:gd name="T20" fmla="*/ 2282 w 2282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2" h="41">
                  <a:moveTo>
                    <a:pt x="2282" y="18"/>
                  </a:moveTo>
                  <a:lnTo>
                    <a:pt x="2282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282" y="41"/>
                  </a:lnTo>
                  <a:lnTo>
                    <a:pt x="2282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5267" y="10702"/>
              <a:ext cx="1898" cy="258"/>
            </a:xfrm>
            <a:custGeom>
              <a:avLst/>
              <a:gdLst>
                <a:gd name="T0" fmla="*/ 23 w 1898"/>
                <a:gd name="T1" fmla="*/ 19 h 258"/>
                <a:gd name="T2" fmla="*/ 135 w 1898"/>
                <a:gd name="T3" fmla="*/ 5 h 258"/>
                <a:gd name="T4" fmla="*/ 195 w 1898"/>
                <a:gd name="T5" fmla="*/ 46 h 258"/>
                <a:gd name="T6" fmla="*/ 185 w 1898"/>
                <a:gd name="T7" fmla="*/ 101 h 258"/>
                <a:gd name="T8" fmla="*/ 167 w 1898"/>
                <a:gd name="T9" fmla="*/ 129 h 258"/>
                <a:gd name="T10" fmla="*/ 209 w 1898"/>
                <a:gd name="T11" fmla="*/ 175 h 258"/>
                <a:gd name="T12" fmla="*/ 176 w 1898"/>
                <a:gd name="T13" fmla="*/ 239 h 258"/>
                <a:gd name="T14" fmla="*/ 10 w 1898"/>
                <a:gd name="T15" fmla="*/ 249 h 258"/>
                <a:gd name="T16" fmla="*/ 28 w 1898"/>
                <a:gd name="T17" fmla="*/ 226 h 258"/>
                <a:gd name="T18" fmla="*/ 116 w 1898"/>
                <a:gd name="T19" fmla="*/ 115 h 258"/>
                <a:gd name="T20" fmla="*/ 144 w 1898"/>
                <a:gd name="T21" fmla="*/ 69 h 258"/>
                <a:gd name="T22" fmla="*/ 116 w 1898"/>
                <a:gd name="T23" fmla="*/ 23 h 258"/>
                <a:gd name="T24" fmla="*/ 84 w 1898"/>
                <a:gd name="T25" fmla="*/ 226 h 258"/>
                <a:gd name="T26" fmla="*/ 102 w 1898"/>
                <a:gd name="T27" fmla="*/ 239 h 258"/>
                <a:gd name="T28" fmla="*/ 139 w 1898"/>
                <a:gd name="T29" fmla="*/ 221 h 258"/>
                <a:gd name="T30" fmla="*/ 148 w 1898"/>
                <a:gd name="T31" fmla="*/ 161 h 258"/>
                <a:gd name="T32" fmla="*/ 97 w 1898"/>
                <a:gd name="T33" fmla="*/ 134 h 258"/>
                <a:gd name="T34" fmla="*/ 477 w 1898"/>
                <a:gd name="T35" fmla="*/ 239 h 258"/>
                <a:gd name="T36" fmla="*/ 384 w 1898"/>
                <a:gd name="T37" fmla="*/ 258 h 258"/>
                <a:gd name="T38" fmla="*/ 417 w 1898"/>
                <a:gd name="T39" fmla="*/ 235 h 258"/>
                <a:gd name="T40" fmla="*/ 417 w 1898"/>
                <a:gd name="T41" fmla="*/ 32 h 258"/>
                <a:gd name="T42" fmla="*/ 394 w 1898"/>
                <a:gd name="T43" fmla="*/ 14 h 258"/>
                <a:gd name="T44" fmla="*/ 477 w 1898"/>
                <a:gd name="T45" fmla="*/ 19 h 258"/>
                <a:gd name="T46" fmla="*/ 560 w 1898"/>
                <a:gd name="T47" fmla="*/ 32 h 258"/>
                <a:gd name="T48" fmla="*/ 546 w 1898"/>
                <a:gd name="T49" fmla="*/ 14 h 258"/>
                <a:gd name="T50" fmla="*/ 630 w 1898"/>
                <a:gd name="T51" fmla="*/ 14 h 258"/>
                <a:gd name="T52" fmla="*/ 616 w 1898"/>
                <a:gd name="T53" fmla="*/ 42 h 258"/>
                <a:gd name="T54" fmla="*/ 616 w 1898"/>
                <a:gd name="T55" fmla="*/ 239 h 258"/>
                <a:gd name="T56" fmla="*/ 528 w 1898"/>
                <a:gd name="T57" fmla="*/ 249 h 258"/>
                <a:gd name="T58" fmla="*/ 560 w 1898"/>
                <a:gd name="T59" fmla="*/ 235 h 258"/>
                <a:gd name="T60" fmla="*/ 1028 w 1898"/>
                <a:gd name="T61" fmla="*/ 226 h 258"/>
                <a:gd name="T62" fmla="*/ 954 w 1898"/>
                <a:gd name="T63" fmla="*/ 249 h 258"/>
                <a:gd name="T64" fmla="*/ 963 w 1898"/>
                <a:gd name="T65" fmla="*/ 221 h 258"/>
                <a:gd name="T66" fmla="*/ 861 w 1898"/>
                <a:gd name="T67" fmla="*/ 216 h 258"/>
                <a:gd name="T68" fmla="*/ 861 w 1898"/>
                <a:gd name="T69" fmla="*/ 230 h 258"/>
                <a:gd name="T70" fmla="*/ 810 w 1898"/>
                <a:gd name="T71" fmla="*/ 249 h 258"/>
                <a:gd name="T72" fmla="*/ 838 w 1898"/>
                <a:gd name="T73" fmla="*/ 230 h 258"/>
                <a:gd name="T74" fmla="*/ 1218 w 1898"/>
                <a:gd name="T75" fmla="*/ 5 h 258"/>
                <a:gd name="T76" fmla="*/ 1435 w 1898"/>
                <a:gd name="T77" fmla="*/ 23 h 258"/>
                <a:gd name="T78" fmla="*/ 1435 w 1898"/>
                <a:gd name="T79" fmla="*/ 226 h 258"/>
                <a:gd name="T80" fmla="*/ 1454 w 1898"/>
                <a:gd name="T81" fmla="*/ 249 h 258"/>
                <a:gd name="T82" fmla="*/ 1375 w 1898"/>
                <a:gd name="T83" fmla="*/ 244 h 258"/>
                <a:gd name="T84" fmla="*/ 1380 w 1898"/>
                <a:gd name="T85" fmla="*/ 23 h 258"/>
                <a:gd name="T86" fmla="*/ 1310 w 1898"/>
                <a:gd name="T87" fmla="*/ 244 h 258"/>
                <a:gd name="T88" fmla="*/ 1227 w 1898"/>
                <a:gd name="T89" fmla="*/ 249 h 258"/>
                <a:gd name="T90" fmla="*/ 1250 w 1898"/>
                <a:gd name="T91" fmla="*/ 230 h 258"/>
                <a:gd name="T92" fmla="*/ 1250 w 1898"/>
                <a:gd name="T93" fmla="*/ 28 h 258"/>
                <a:gd name="T94" fmla="*/ 1218 w 1898"/>
                <a:gd name="T95" fmla="*/ 5 h 258"/>
                <a:gd name="T96" fmla="*/ 1732 w 1898"/>
                <a:gd name="T97" fmla="*/ 244 h 258"/>
                <a:gd name="T98" fmla="*/ 1644 w 1898"/>
                <a:gd name="T99" fmla="*/ 249 h 258"/>
                <a:gd name="T100" fmla="*/ 1671 w 1898"/>
                <a:gd name="T101" fmla="*/ 230 h 258"/>
                <a:gd name="T102" fmla="*/ 1667 w 1898"/>
                <a:gd name="T103" fmla="*/ 28 h 258"/>
                <a:gd name="T104" fmla="*/ 1639 w 1898"/>
                <a:gd name="T105" fmla="*/ 5 h 258"/>
                <a:gd name="T106" fmla="*/ 1727 w 1898"/>
                <a:gd name="T107" fmla="*/ 23 h 258"/>
                <a:gd name="T108" fmla="*/ 1815 w 1898"/>
                <a:gd name="T109" fmla="*/ 28 h 258"/>
                <a:gd name="T110" fmla="*/ 1796 w 1898"/>
                <a:gd name="T111" fmla="*/ 14 h 258"/>
                <a:gd name="T112" fmla="*/ 1875 w 1898"/>
                <a:gd name="T113" fmla="*/ 14 h 258"/>
                <a:gd name="T114" fmla="*/ 1866 w 1898"/>
                <a:gd name="T115" fmla="*/ 51 h 258"/>
                <a:gd name="T116" fmla="*/ 1875 w 1898"/>
                <a:gd name="T117" fmla="*/ 244 h 258"/>
                <a:gd name="T118" fmla="*/ 1792 w 1898"/>
                <a:gd name="T119" fmla="*/ 249 h 258"/>
                <a:gd name="T120" fmla="*/ 1815 w 1898"/>
                <a:gd name="T121" fmla="*/ 22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8"/>
                <a:gd name="T184" fmla="*/ 0 h 258"/>
                <a:gd name="T185" fmla="*/ 1898 w 189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8" h="258">
                  <a:moveTo>
                    <a:pt x="33" y="212"/>
                  </a:moveTo>
                  <a:lnTo>
                    <a:pt x="33" y="51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28" y="37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3" y="19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5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5" y="5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8" y="10"/>
                  </a:lnTo>
                  <a:lnTo>
                    <a:pt x="162" y="14"/>
                  </a:lnTo>
                  <a:lnTo>
                    <a:pt x="167" y="19"/>
                  </a:lnTo>
                  <a:lnTo>
                    <a:pt x="176" y="19"/>
                  </a:lnTo>
                  <a:lnTo>
                    <a:pt x="181" y="23"/>
                  </a:lnTo>
                  <a:lnTo>
                    <a:pt x="185" y="28"/>
                  </a:lnTo>
                  <a:lnTo>
                    <a:pt x="190" y="32"/>
                  </a:lnTo>
                  <a:lnTo>
                    <a:pt x="195" y="42"/>
                  </a:lnTo>
                  <a:lnTo>
                    <a:pt x="195" y="46"/>
                  </a:lnTo>
                  <a:lnTo>
                    <a:pt x="199" y="51"/>
                  </a:lnTo>
                  <a:lnTo>
                    <a:pt x="199" y="60"/>
                  </a:lnTo>
                  <a:lnTo>
                    <a:pt x="199" y="69"/>
                  </a:lnTo>
                  <a:lnTo>
                    <a:pt x="199" y="74"/>
                  </a:lnTo>
                  <a:lnTo>
                    <a:pt x="199" y="78"/>
                  </a:lnTo>
                  <a:lnTo>
                    <a:pt x="199" y="83"/>
                  </a:lnTo>
                  <a:lnTo>
                    <a:pt x="195" y="88"/>
                  </a:lnTo>
                  <a:lnTo>
                    <a:pt x="195" y="92"/>
                  </a:lnTo>
                  <a:lnTo>
                    <a:pt x="190" y="97"/>
                  </a:lnTo>
                  <a:lnTo>
                    <a:pt x="185" y="97"/>
                  </a:lnTo>
                  <a:lnTo>
                    <a:pt x="185" y="101"/>
                  </a:lnTo>
                  <a:lnTo>
                    <a:pt x="181" y="106"/>
                  </a:lnTo>
                  <a:lnTo>
                    <a:pt x="176" y="111"/>
                  </a:lnTo>
                  <a:lnTo>
                    <a:pt x="172" y="115"/>
                  </a:lnTo>
                  <a:lnTo>
                    <a:pt x="167" y="115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3" y="120"/>
                  </a:lnTo>
                  <a:lnTo>
                    <a:pt x="148" y="124"/>
                  </a:lnTo>
                  <a:lnTo>
                    <a:pt x="153" y="124"/>
                  </a:lnTo>
                  <a:lnTo>
                    <a:pt x="158" y="124"/>
                  </a:lnTo>
                  <a:lnTo>
                    <a:pt x="167" y="129"/>
                  </a:lnTo>
                  <a:lnTo>
                    <a:pt x="172" y="129"/>
                  </a:lnTo>
                  <a:lnTo>
                    <a:pt x="176" y="134"/>
                  </a:lnTo>
                  <a:lnTo>
                    <a:pt x="181" y="134"/>
                  </a:lnTo>
                  <a:lnTo>
                    <a:pt x="185" y="138"/>
                  </a:lnTo>
                  <a:lnTo>
                    <a:pt x="190" y="143"/>
                  </a:lnTo>
                  <a:lnTo>
                    <a:pt x="195" y="147"/>
                  </a:lnTo>
                  <a:lnTo>
                    <a:pt x="199" y="152"/>
                  </a:lnTo>
                  <a:lnTo>
                    <a:pt x="204" y="157"/>
                  </a:lnTo>
                  <a:lnTo>
                    <a:pt x="204" y="161"/>
                  </a:lnTo>
                  <a:lnTo>
                    <a:pt x="209" y="166"/>
                  </a:lnTo>
                  <a:lnTo>
                    <a:pt x="209" y="175"/>
                  </a:lnTo>
                  <a:lnTo>
                    <a:pt x="209" y="180"/>
                  </a:lnTo>
                  <a:lnTo>
                    <a:pt x="209" y="189"/>
                  </a:lnTo>
                  <a:lnTo>
                    <a:pt x="209" y="193"/>
                  </a:lnTo>
                  <a:lnTo>
                    <a:pt x="209" y="203"/>
                  </a:lnTo>
                  <a:lnTo>
                    <a:pt x="209" y="207"/>
                  </a:lnTo>
                  <a:lnTo>
                    <a:pt x="204" y="216"/>
                  </a:lnTo>
                  <a:lnTo>
                    <a:pt x="199" y="221"/>
                  </a:lnTo>
                  <a:lnTo>
                    <a:pt x="195" y="226"/>
                  </a:lnTo>
                  <a:lnTo>
                    <a:pt x="190" y="230"/>
                  </a:lnTo>
                  <a:lnTo>
                    <a:pt x="185" y="235"/>
                  </a:lnTo>
                  <a:lnTo>
                    <a:pt x="176" y="239"/>
                  </a:lnTo>
                  <a:lnTo>
                    <a:pt x="172" y="244"/>
                  </a:lnTo>
                  <a:lnTo>
                    <a:pt x="162" y="249"/>
                  </a:lnTo>
                  <a:lnTo>
                    <a:pt x="153" y="253"/>
                  </a:lnTo>
                  <a:lnTo>
                    <a:pt x="144" y="253"/>
                  </a:lnTo>
                  <a:lnTo>
                    <a:pt x="135" y="253"/>
                  </a:lnTo>
                  <a:lnTo>
                    <a:pt x="121" y="253"/>
                  </a:lnTo>
                  <a:lnTo>
                    <a:pt x="111" y="258"/>
                  </a:lnTo>
                  <a:lnTo>
                    <a:pt x="0" y="258"/>
                  </a:lnTo>
                  <a:lnTo>
                    <a:pt x="0" y="249"/>
                  </a:lnTo>
                  <a:lnTo>
                    <a:pt x="5" y="249"/>
                  </a:lnTo>
                  <a:lnTo>
                    <a:pt x="10" y="249"/>
                  </a:lnTo>
                  <a:lnTo>
                    <a:pt x="14" y="249"/>
                  </a:lnTo>
                  <a:lnTo>
                    <a:pt x="19" y="249"/>
                  </a:lnTo>
                  <a:lnTo>
                    <a:pt x="19" y="244"/>
                  </a:lnTo>
                  <a:lnTo>
                    <a:pt x="23" y="244"/>
                  </a:lnTo>
                  <a:lnTo>
                    <a:pt x="28" y="239"/>
                  </a:lnTo>
                  <a:lnTo>
                    <a:pt x="28" y="235"/>
                  </a:lnTo>
                  <a:lnTo>
                    <a:pt x="28" y="230"/>
                  </a:lnTo>
                  <a:lnTo>
                    <a:pt x="28" y="226"/>
                  </a:lnTo>
                  <a:lnTo>
                    <a:pt x="33" y="221"/>
                  </a:lnTo>
                  <a:lnTo>
                    <a:pt x="33" y="216"/>
                  </a:lnTo>
                  <a:lnTo>
                    <a:pt x="33" y="212"/>
                  </a:lnTo>
                  <a:close/>
                  <a:moveTo>
                    <a:pt x="84" y="19"/>
                  </a:moveTo>
                  <a:lnTo>
                    <a:pt x="84" y="120"/>
                  </a:lnTo>
                  <a:lnTo>
                    <a:pt x="93" y="120"/>
                  </a:lnTo>
                  <a:lnTo>
                    <a:pt x="97" y="120"/>
                  </a:lnTo>
                  <a:lnTo>
                    <a:pt x="102" y="120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6" y="115"/>
                  </a:lnTo>
                  <a:lnTo>
                    <a:pt x="121" y="111"/>
                  </a:lnTo>
                  <a:lnTo>
                    <a:pt x="125" y="111"/>
                  </a:lnTo>
                  <a:lnTo>
                    <a:pt x="130" y="106"/>
                  </a:lnTo>
                  <a:lnTo>
                    <a:pt x="130" y="101"/>
                  </a:lnTo>
                  <a:lnTo>
                    <a:pt x="135" y="97"/>
                  </a:lnTo>
                  <a:lnTo>
                    <a:pt x="139" y="92"/>
                  </a:lnTo>
                  <a:lnTo>
                    <a:pt x="139" y="83"/>
                  </a:lnTo>
                  <a:lnTo>
                    <a:pt x="144" y="78"/>
                  </a:lnTo>
                  <a:lnTo>
                    <a:pt x="144" y="74"/>
                  </a:lnTo>
                  <a:lnTo>
                    <a:pt x="144" y="69"/>
                  </a:lnTo>
                  <a:lnTo>
                    <a:pt x="144" y="65"/>
                  </a:lnTo>
                  <a:lnTo>
                    <a:pt x="144" y="60"/>
                  </a:lnTo>
                  <a:lnTo>
                    <a:pt x="139" y="55"/>
                  </a:lnTo>
                  <a:lnTo>
                    <a:pt x="139" y="51"/>
                  </a:lnTo>
                  <a:lnTo>
                    <a:pt x="139" y="46"/>
                  </a:lnTo>
                  <a:lnTo>
                    <a:pt x="135" y="42"/>
                  </a:lnTo>
                  <a:lnTo>
                    <a:pt x="130" y="37"/>
                  </a:lnTo>
                  <a:lnTo>
                    <a:pt x="130" y="32"/>
                  </a:lnTo>
                  <a:lnTo>
                    <a:pt x="125" y="32"/>
                  </a:lnTo>
                  <a:lnTo>
                    <a:pt x="121" y="28"/>
                  </a:lnTo>
                  <a:lnTo>
                    <a:pt x="116" y="23"/>
                  </a:lnTo>
                  <a:lnTo>
                    <a:pt x="111" y="23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7" y="19"/>
                  </a:lnTo>
                  <a:lnTo>
                    <a:pt x="93" y="19"/>
                  </a:lnTo>
                  <a:lnTo>
                    <a:pt x="84" y="19"/>
                  </a:lnTo>
                  <a:close/>
                  <a:moveTo>
                    <a:pt x="84" y="134"/>
                  </a:moveTo>
                  <a:lnTo>
                    <a:pt x="84" y="216"/>
                  </a:lnTo>
                  <a:lnTo>
                    <a:pt x="84" y="221"/>
                  </a:lnTo>
                  <a:lnTo>
                    <a:pt x="84" y="226"/>
                  </a:lnTo>
                  <a:lnTo>
                    <a:pt x="84" y="230"/>
                  </a:lnTo>
                  <a:lnTo>
                    <a:pt x="88" y="235"/>
                  </a:lnTo>
                  <a:lnTo>
                    <a:pt x="88" y="239"/>
                  </a:lnTo>
                  <a:lnTo>
                    <a:pt x="93" y="239"/>
                  </a:lnTo>
                  <a:lnTo>
                    <a:pt x="97" y="239"/>
                  </a:lnTo>
                  <a:lnTo>
                    <a:pt x="102" y="239"/>
                  </a:lnTo>
                  <a:lnTo>
                    <a:pt x="107" y="239"/>
                  </a:lnTo>
                  <a:lnTo>
                    <a:pt x="111" y="239"/>
                  </a:lnTo>
                  <a:lnTo>
                    <a:pt x="116" y="239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30" y="235"/>
                  </a:lnTo>
                  <a:lnTo>
                    <a:pt x="135" y="230"/>
                  </a:lnTo>
                  <a:lnTo>
                    <a:pt x="139" y="226"/>
                  </a:lnTo>
                  <a:lnTo>
                    <a:pt x="139" y="221"/>
                  </a:lnTo>
                  <a:lnTo>
                    <a:pt x="144" y="216"/>
                  </a:lnTo>
                  <a:lnTo>
                    <a:pt x="144" y="212"/>
                  </a:lnTo>
                  <a:lnTo>
                    <a:pt x="148" y="207"/>
                  </a:lnTo>
                  <a:lnTo>
                    <a:pt x="148" y="203"/>
                  </a:lnTo>
                  <a:lnTo>
                    <a:pt x="148" y="198"/>
                  </a:lnTo>
                  <a:lnTo>
                    <a:pt x="148" y="193"/>
                  </a:lnTo>
                  <a:lnTo>
                    <a:pt x="148" y="184"/>
                  </a:lnTo>
                  <a:lnTo>
                    <a:pt x="148" y="180"/>
                  </a:lnTo>
                  <a:lnTo>
                    <a:pt x="148" y="175"/>
                  </a:lnTo>
                  <a:lnTo>
                    <a:pt x="148" y="170"/>
                  </a:lnTo>
                  <a:lnTo>
                    <a:pt x="148" y="161"/>
                  </a:lnTo>
                  <a:lnTo>
                    <a:pt x="144" y="157"/>
                  </a:lnTo>
                  <a:lnTo>
                    <a:pt x="139" y="152"/>
                  </a:lnTo>
                  <a:lnTo>
                    <a:pt x="139" y="147"/>
                  </a:lnTo>
                  <a:lnTo>
                    <a:pt x="135" y="147"/>
                  </a:lnTo>
                  <a:lnTo>
                    <a:pt x="130" y="143"/>
                  </a:lnTo>
                  <a:lnTo>
                    <a:pt x="125" y="138"/>
                  </a:lnTo>
                  <a:lnTo>
                    <a:pt x="121" y="138"/>
                  </a:lnTo>
                  <a:lnTo>
                    <a:pt x="116" y="138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97" y="134"/>
                  </a:lnTo>
                  <a:lnTo>
                    <a:pt x="93" y="134"/>
                  </a:lnTo>
                  <a:lnTo>
                    <a:pt x="84" y="134"/>
                  </a:lnTo>
                  <a:close/>
                  <a:moveTo>
                    <a:pt x="560" y="65"/>
                  </a:moveTo>
                  <a:lnTo>
                    <a:pt x="472" y="226"/>
                  </a:lnTo>
                  <a:lnTo>
                    <a:pt x="472" y="230"/>
                  </a:lnTo>
                  <a:lnTo>
                    <a:pt x="472" y="235"/>
                  </a:lnTo>
                  <a:lnTo>
                    <a:pt x="472" y="239"/>
                  </a:lnTo>
                  <a:lnTo>
                    <a:pt x="477" y="239"/>
                  </a:lnTo>
                  <a:lnTo>
                    <a:pt x="477" y="244"/>
                  </a:lnTo>
                  <a:lnTo>
                    <a:pt x="482" y="244"/>
                  </a:lnTo>
                  <a:lnTo>
                    <a:pt x="486" y="249"/>
                  </a:lnTo>
                  <a:lnTo>
                    <a:pt x="491" y="249"/>
                  </a:lnTo>
                  <a:lnTo>
                    <a:pt x="496" y="249"/>
                  </a:lnTo>
                  <a:lnTo>
                    <a:pt x="500" y="249"/>
                  </a:lnTo>
                  <a:lnTo>
                    <a:pt x="500" y="258"/>
                  </a:lnTo>
                  <a:lnTo>
                    <a:pt x="384" y="258"/>
                  </a:lnTo>
                  <a:lnTo>
                    <a:pt x="384" y="249"/>
                  </a:lnTo>
                  <a:lnTo>
                    <a:pt x="394" y="249"/>
                  </a:lnTo>
                  <a:lnTo>
                    <a:pt x="398" y="249"/>
                  </a:lnTo>
                  <a:lnTo>
                    <a:pt x="403" y="249"/>
                  </a:lnTo>
                  <a:lnTo>
                    <a:pt x="408" y="244"/>
                  </a:lnTo>
                  <a:lnTo>
                    <a:pt x="412" y="244"/>
                  </a:lnTo>
                  <a:lnTo>
                    <a:pt x="412" y="239"/>
                  </a:lnTo>
                  <a:lnTo>
                    <a:pt x="417" y="239"/>
                  </a:lnTo>
                  <a:lnTo>
                    <a:pt x="417" y="235"/>
                  </a:lnTo>
                  <a:lnTo>
                    <a:pt x="417" y="230"/>
                  </a:lnTo>
                  <a:lnTo>
                    <a:pt x="417" y="226"/>
                  </a:lnTo>
                  <a:lnTo>
                    <a:pt x="417" y="221"/>
                  </a:lnTo>
                  <a:lnTo>
                    <a:pt x="417" y="216"/>
                  </a:lnTo>
                  <a:lnTo>
                    <a:pt x="417" y="212"/>
                  </a:lnTo>
                  <a:lnTo>
                    <a:pt x="417" y="51"/>
                  </a:lnTo>
                  <a:lnTo>
                    <a:pt x="417" y="46"/>
                  </a:lnTo>
                  <a:lnTo>
                    <a:pt x="417" y="42"/>
                  </a:lnTo>
                  <a:lnTo>
                    <a:pt x="417" y="37"/>
                  </a:lnTo>
                  <a:lnTo>
                    <a:pt x="417" y="32"/>
                  </a:lnTo>
                  <a:lnTo>
                    <a:pt x="417" y="28"/>
                  </a:lnTo>
                  <a:lnTo>
                    <a:pt x="417" y="23"/>
                  </a:lnTo>
                  <a:lnTo>
                    <a:pt x="412" y="19"/>
                  </a:lnTo>
                  <a:lnTo>
                    <a:pt x="408" y="14"/>
                  </a:lnTo>
                  <a:lnTo>
                    <a:pt x="403" y="14"/>
                  </a:lnTo>
                  <a:lnTo>
                    <a:pt x="398" y="14"/>
                  </a:lnTo>
                  <a:lnTo>
                    <a:pt x="394" y="14"/>
                  </a:lnTo>
                  <a:lnTo>
                    <a:pt x="384" y="14"/>
                  </a:lnTo>
                  <a:lnTo>
                    <a:pt x="384" y="5"/>
                  </a:lnTo>
                  <a:lnTo>
                    <a:pt x="505" y="5"/>
                  </a:lnTo>
                  <a:lnTo>
                    <a:pt x="505" y="14"/>
                  </a:lnTo>
                  <a:lnTo>
                    <a:pt x="496" y="14"/>
                  </a:lnTo>
                  <a:lnTo>
                    <a:pt x="491" y="14"/>
                  </a:lnTo>
                  <a:lnTo>
                    <a:pt x="486" y="14"/>
                  </a:lnTo>
                  <a:lnTo>
                    <a:pt x="482" y="14"/>
                  </a:lnTo>
                  <a:lnTo>
                    <a:pt x="477" y="19"/>
                  </a:lnTo>
                  <a:lnTo>
                    <a:pt x="477" y="23"/>
                  </a:lnTo>
                  <a:lnTo>
                    <a:pt x="472" y="23"/>
                  </a:lnTo>
                  <a:lnTo>
                    <a:pt x="472" y="28"/>
                  </a:lnTo>
                  <a:lnTo>
                    <a:pt x="472" y="32"/>
                  </a:lnTo>
                  <a:lnTo>
                    <a:pt x="472" y="37"/>
                  </a:lnTo>
                  <a:lnTo>
                    <a:pt x="472" y="42"/>
                  </a:lnTo>
                  <a:lnTo>
                    <a:pt x="472" y="46"/>
                  </a:lnTo>
                  <a:lnTo>
                    <a:pt x="472" y="51"/>
                  </a:lnTo>
                  <a:lnTo>
                    <a:pt x="472" y="193"/>
                  </a:lnTo>
                  <a:lnTo>
                    <a:pt x="560" y="32"/>
                  </a:lnTo>
                  <a:lnTo>
                    <a:pt x="560" y="28"/>
                  </a:lnTo>
                  <a:lnTo>
                    <a:pt x="560" y="23"/>
                  </a:lnTo>
                  <a:lnTo>
                    <a:pt x="556" y="23"/>
                  </a:lnTo>
                  <a:lnTo>
                    <a:pt x="556" y="19"/>
                  </a:lnTo>
                  <a:lnTo>
                    <a:pt x="551" y="19"/>
                  </a:lnTo>
                  <a:lnTo>
                    <a:pt x="551" y="14"/>
                  </a:lnTo>
                  <a:lnTo>
                    <a:pt x="546" y="14"/>
                  </a:lnTo>
                  <a:lnTo>
                    <a:pt x="542" y="14"/>
                  </a:lnTo>
                  <a:lnTo>
                    <a:pt x="537" y="14"/>
                  </a:lnTo>
                  <a:lnTo>
                    <a:pt x="533" y="14"/>
                  </a:lnTo>
                  <a:lnTo>
                    <a:pt x="533" y="5"/>
                  </a:lnTo>
                  <a:lnTo>
                    <a:pt x="648" y="5"/>
                  </a:lnTo>
                  <a:lnTo>
                    <a:pt x="648" y="14"/>
                  </a:lnTo>
                  <a:lnTo>
                    <a:pt x="639" y="14"/>
                  </a:lnTo>
                  <a:lnTo>
                    <a:pt x="634" y="14"/>
                  </a:lnTo>
                  <a:lnTo>
                    <a:pt x="630" y="14"/>
                  </a:lnTo>
                  <a:lnTo>
                    <a:pt x="625" y="14"/>
                  </a:lnTo>
                  <a:lnTo>
                    <a:pt x="621" y="19"/>
                  </a:lnTo>
                  <a:lnTo>
                    <a:pt x="621" y="23"/>
                  </a:lnTo>
                  <a:lnTo>
                    <a:pt x="616" y="23"/>
                  </a:lnTo>
                  <a:lnTo>
                    <a:pt x="616" y="28"/>
                  </a:lnTo>
                  <a:lnTo>
                    <a:pt x="616" y="32"/>
                  </a:lnTo>
                  <a:lnTo>
                    <a:pt x="616" y="37"/>
                  </a:lnTo>
                  <a:lnTo>
                    <a:pt x="616" y="42"/>
                  </a:lnTo>
                  <a:lnTo>
                    <a:pt x="616" y="46"/>
                  </a:lnTo>
                  <a:lnTo>
                    <a:pt x="616" y="51"/>
                  </a:lnTo>
                  <a:lnTo>
                    <a:pt x="616" y="212"/>
                  </a:lnTo>
                  <a:lnTo>
                    <a:pt x="616" y="216"/>
                  </a:lnTo>
                  <a:lnTo>
                    <a:pt x="616" y="221"/>
                  </a:lnTo>
                  <a:lnTo>
                    <a:pt x="616" y="226"/>
                  </a:lnTo>
                  <a:lnTo>
                    <a:pt x="616" y="230"/>
                  </a:lnTo>
                  <a:lnTo>
                    <a:pt x="616" y="235"/>
                  </a:lnTo>
                  <a:lnTo>
                    <a:pt x="616" y="239"/>
                  </a:lnTo>
                  <a:lnTo>
                    <a:pt x="621" y="244"/>
                  </a:lnTo>
                  <a:lnTo>
                    <a:pt x="625" y="244"/>
                  </a:lnTo>
                  <a:lnTo>
                    <a:pt x="630" y="249"/>
                  </a:lnTo>
                  <a:lnTo>
                    <a:pt x="634" y="249"/>
                  </a:lnTo>
                  <a:lnTo>
                    <a:pt x="639" y="249"/>
                  </a:lnTo>
                  <a:lnTo>
                    <a:pt x="648" y="249"/>
                  </a:lnTo>
                  <a:lnTo>
                    <a:pt x="648" y="258"/>
                  </a:lnTo>
                  <a:lnTo>
                    <a:pt x="528" y="258"/>
                  </a:lnTo>
                  <a:lnTo>
                    <a:pt x="528" y="249"/>
                  </a:lnTo>
                  <a:lnTo>
                    <a:pt x="537" y="249"/>
                  </a:lnTo>
                  <a:lnTo>
                    <a:pt x="542" y="249"/>
                  </a:lnTo>
                  <a:lnTo>
                    <a:pt x="546" y="249"/>
                  </a:lnTo>
                  <a:lnTo>
                    <a:pt x="551" y="244"/>
                  </a:lnTo>
                  <a:lnTo>
                    <a:pt x="556" y="244"/>
                  </a:lnTo>
                  <a:lnTo>
                    <a:pt x="556" y="239"/>
                  </a:lnTo>
                  <a:lnTo>
                    <a:pt x="560" y="239"/>
                  </a:lnTo>
                  <a:lnTo>
                    <a:pt x="560" y="235"/>
                  </a:lnTo>
                  <a:lnTo>
                    <a:pt x="560" y="230"/>
                  </a:lnTo>
                  <a:lnTo>
                    <a:pt x="560" y="226"/>
                  </a:lnTo>
                  <a:lnTo>
                    <a:pt x="560" y="221"/>
                  </a:lnTo>
                  <a:lnTo>
                    <a:pt x="560" y="216"/>
                  </a:lnTo>
                  <a:lnTo>
                    <a:pt x="560" y="212"/>
                  </a:lnTo>
                  <a:lnTo>
                    <a:pt x="560" y="65"/>
                  </a:lnTo>
                  <a:close/>
                  <a:moveTo>
                    <a:pt x="931" y="0"/>
                  </a:moveTo>
                  <a:lnTo>
                    <a:pt x="935" y="0"/>
                  </a:lnTo>
                  <a:lnTo>
                    <a:pt x="1019" y="212"/>
                  </a:lnTo>
                  <a:lnTo>
                    <a:pt x="1023" y="221"/>
                  </a:lnTo>
                  <a:lnTo>
                    <a:pt x="1028" y="226"/>
                  </a:lnTo>
                  <a:lnTo>
                    <a:pt x="1033" y="235"/>
                  </a:lnTo>
                  <a:lnTo>
                    <a:pt x="1037" y="239"/>
                  </a:lnTo>
                  <a:lnTo>
                    <a:pt x="1042" y="244"/>
                  </a:lnTo>
                  <a:lnTo>
                    <a:pt x="1046" y="249"/>
                  </a:lnTo>
                  <a:lnTo>
                    <a:pt x="1051" y="249"/>
                  </a:lnTo>
                  <a:lnTo>
                    <a:pt x="1056" y="249"/>
                  </a:lnTo>
                  <a:lnTo>
                    <a:pt x="1056" y="258"/>
                  </a:lnTo>
                  <a:lnTo>
                    <a:pt x="940" y="258"/>
                  </a:lnTo>
                  <a:lnTo>
                    <a:pt x="940" y="249"/>
                  </a:lnTo>
                  <a:lnTo>
                    <a:pt x="949" y="249"/>
                  </a:lnTo>
                  <a:lnTo>
                    <a:pt x="954" y="249"/>
                  </a:lnTo>
                  <a:lnTo>
                    <a:pt x="958" y="249"/>
                  </a:lnTo>
                  <a:lnTo>
                    <a:pt x="958" y="244"/>
                  </a:lnTo>
                  <a:lnTo>
                    <a:pt x="963" y="244"/>
                  </a:lnTo>
                  <a:lnTo>
                    <a:pt x="963" y="239"/>
                  </a:lnTo>
                  <a:lnTo>
                    <a:pt x="968" y="235"/>
                  </a:lnTo>
                  <a:lnTo>
                    <a:pt x="968" y="230"/>
                  </a:lnTo>
                  <a:lnTo>
                    <a:pt x="963" y="226"/>
                  </a:lnTo>
                  <a:lnTo>
                    <a:pt x="963" y="221"/>
                  </a:lnTo>
                  <a:lnTo>
                    <a:pt x="963" y="216"/>
                  </a:lnTo>
                  <a:lnTo>
                    <a:pt x="963" y="212"/>
                  </a:lnTo>
                  <a:lnTo>
                    <a:pt x="958" y="212"/>
                  </a:lnTo>
                  <a:lnTo>
                    <a:pt x="949" y="184"/>
                  </a:lnTo>
                  <a:lnTo>
                    <a:pt x="875" y="184"/>
                  </a:lnTo>
                  <a:lnTo>
                    <a:pt x="866" y="212"/>
                  </a:lnTo>
                  <a:lnTo>
                    <a:pt x="866" y="216"/>
                  </a:lnTo>
                  <a:lnTo>
                    <a:pt x="861" y="216"/>
                  </a:lnTo>
                  <a:lnTo>
                    <a:pt x="861" y="221"/>
                  </a:lnTo>
                  <a:lnTo>
                    <a:pt x="861" y="226"/>
                  </a:lnTo>
                  <a:lnTo>
                    <a:pt x="861" y="230"/>
                  </a:lnTo>
                  <a:lnTo>
                    <a:pt x="861" y="235"/>
                  </a:lnTo>
                  <a:lnTo>
                    <a:pt x="861" y="239"/>
                  </a:lnTo>
                  <a:lnTo>
                    <a:pt x="866" y="239"/>
                  </a:lnTo>
                  <a:lnTo>
                    <a:pt x="871" y="244"/>
                  </a:lnTo>
                  <a:lnTo>
                    <a:pt x="871" y="249"/>
                  </a:lnTo>
                  <a:lnTo>
                    <a:pt x="880" y="249"/>
                  </a:lnTo>
                  <a:lnTo>
                    <a:pt x="884" y="249"/>
                  </a:lnTo>
                  <a:lnTo>
                    <a:pt x="889" y="249"/>
                  </a:lnTo>
                  <a:lnTo>
                    <a:pt x="889" y="258"/>
                  </a:lnTo>
                  <a:lnTo>
                    <a:pt x="810" y="258"/>
                  </a:lnTo>
                  <a:lnTo>
                    <a:pt x="810" y="249"/>
                  </a:lnTo>
                  <a:lnTo>
                    <a:pt x="815" y="249"/>
                  </a:lnTo>
                  <a:lnTo>
                    <a:pt x="820" y="249"/>
                  </a:lnTo>
                  <a:lnTo>
                    <a:pt x="824" y="249"/>
                  </a:lnTo>
                  <a:lnTo>
                    <a:pt x="824" y="244"/>
                  </a:lnTo>
                  <a:lnTo>
                    <a:pt x="829" y="244"/>
                  </a:lnTo>
                  <a:lnTo>
                    <a:pt x="833" y="239"/>
                  </a:lnTo>
                  <a:lnTo>
                    <a:pt x="833" y="235"/>
                  </a:lnTo>
                  <a:lnTo>
                    <a:pt x="838" y="235"/>
                  </a:lnTo>
                  <a:lnTo>
                    <a:pt x="838" y="230"/>
                  </a:lnTo>
                  <a:lnTo>
                    <a:pt x="838" y="226"/>
                  </a:lnTo>
                  <a:lnTo>
                    <a:pt x="843" y="226"/>
                  </a:lnTo>
                  <a:lnTo>
                    <a:pt x="843" y="221"/>
                  </a:lnTo>
                  <a:lnTo>
                    <a:pt x="847" y="216"/>
                  </a:lnTo>
                  <a:lnTo>
                    <a:pt x="847" y="212"/>
                  </a:lnTo>
                  <a:lnTo>
                    <a:pt x="931" y="0"/>
                  </a:lnTo>
                  <a:close/>
                  <a:moveTo>
                    <a:pt x="912" y="88"/>
                  </a:moveTo>
                  <a:lnTo>
                    <a:pt x="880" y="170"/>
                  </a:lnTo>
                  <a:lnTo>
                    <a:pt x="945" y="170"/>
                  </a:lnTo>
                  <a:lnTo>
                    <a:pt x="912" y="88"/>
                  </a:lnTo>
                  <a:close/>
                  <a:moveTo>
                    <a:pt x="1218" y="5"/>
                  </a:moveTo>
                  <a:lnTo>
                    <a:pt x="1468" y="5"/>
                  </a:lnTo>
                  <a:lnTo>
                    <a:pt x="1468" y="14"/>
                  </a:lnTo>
                  <a:lnTo>
                    <a:pt x="1458" y="14"/>
                  </a:lnTo>
                  <a:lnTo>
                    <a:pt x="1454" y="14"/>
                  </a:lnTo>
                  <a:lnTo>
                    <a:pt x="1449" y="14"/>
                  </a:lnTo>
                  <a:lnTo>
                    <a:pt x="1445" y="14"/>
                  </a:lnTo>
                  <a:lnTo>
                    <a:pt x="1440" y="19"/>
                  </a:lnTo>
                  <a:lnTo>
                    <a:pt x="1440" y="23"/>
                  </a:lnTo>
                  <a:lnTo>
                    <a:pt x="1435" y="23"/>
                  </a:lnTo>
                  <a:lnTo>
                    <a:pt x="1435" y="28"/>
                  </a:lnTo>
                  <a:lnTo>
                    <a:pt x="1435" y="32"/>
                  </a:lnTo>
                  <a:lnTo>
                    <a:pt x="1435" y="37"/>
                  </a:lnTo>
                  <a:lnTo>
                    <a:pt x="1435" y="42"/>
                  </a:lnTo>
                  <a:lnTo>
                    <a:pt x="1435" y="46"/>
                  </a:lnTo>
                  <a:lnTo>
                    <a:pt x="1435" y="51"/>
                  </a:lnTo>
                  <a:lnTo>
                    <a:pt x="1435" y="212"/>
                  </a:lnTo>
                  <a:lnTo>
                    <a:pt x="1435" y="216"/>
                  </a:lnTo>
                  <a:lnTo>
                    <a:pt x="1435" y="221"/>
                  </a:lnTo>
                  <a:lnTo>
                    <a:pt x="1435" y="226"/>
                  </a:lnTo>
                  <a:lnTo>
                    <a:pt x="1435" y="230"/>
                  </a:lnTo>
                  <a:lnTo>
                    <a:pt x="1435" y="235"/>
                  </a:lnTo>
                  <a:lnTo>
                    <a:pt x="1435" y="239"/>
                  </a:lnTo>
                  <a:lnTo>
                    <a:pt x="1440" y="244"/>
                  </a:lnTo>
                  <a:lnTo>
                    <a:pt x="1445" y="244"/>
                  </a:lnTo>
                  <a:lnTo>
                    <a:pt x="1449" y="249"/>
                  </a:lnTo>
                  <a:lnTo>
                    <a:pt x="1454" y="249"/>
                  </a:lnTo>
                  <a:lnTo>
                    <a:pt x="1458" y="249"/>
                  </a:lnTo>
                  <a:lnTo>
                    <a:pt x="1468" y="249"/>
                  </a:lnTo>
                  <a:lnTo>
                    <a:pt x="1468" y="258"/>
                  </a:lnTo>
                  <a:lnTo>
                    <a:pt x="1347" y="258"/>
                  </a:lnTo>
                  <a:lnTo>
                    <a:pt x="1347" y="249"/>
                  </a:lnTo>
                  <a:lnTo>
                    <a:pt x="1357" y="249"/>
                  </a:lnTo>
                  <a:lnTo>
                    <a:pt x="1361" y="249"/>
                  </a:lnTo>
                  <a:lnTo>
                    <a:pt x="1366" y="249"/>
                  </a:lnTo>
                  <a:lnTo>
                    <a:pt x="1370" y="244"/>
                  </a:lnTo>
                  <a:lnTo>
                    <a:pt x="1375" y="244"/>
                  </a:lnTo>
                  <a:lnTo>
                    <a:pt x="1375" y="239"/>
                  </a:lnTo>
                  <a:lnTo>
                    <a:pt x="1380" y="239"/>
                  </a:lnTo>
                  <a:lnTo>
                    <a:pt x="1380" y="235"/>
                  </a:lnTo>
                  <a:lnTo>
                    <a:pt x="1380" y="230"/>
                  </a:lnTo>
                  <a:lnTo>
                    <a:pt x="1380" y="226"/>
                  </a:lnTo>
                  <a:lnTo>
                    <a:pt x="1380" y="221"/>
                  </a:lnTo>
                  <a:lnTo>
                    <a:pt x="1380" y="216"/>
                  </a:lnTo>
                  <a:lnTo>
                    <a:pt x="1380" y="212"/>
                  </a:lnTo>
                  <a:lnTo>
                    <a:pt x="1380" y="23"/>
                  </a:lnTo>
                  <a:lnTo>
                    <a:pt x="1306" y="23"/>
                  </a:lnTo>
                  <a:lnTo>
                    <a:pt x="1306" y="212"/>
                  </a:lnTo>
                  <a:lnTo>
                    <a:pt x="1306" y="216"/>
                  </a:lnTo>
                  <a:lnTo>
                    <a:pt x="1306" y="221"/>
                  </a:lnTo>
                  <a:lnTo>
                    <a:pt x="1306" y="226"/>
                  </a:lnTo>
                  <a:lnTo>
                    <a:pt x="1306" y="230"/>
                  </a:lnTo>
                  <a:lnTo>
                    <a:pt x="1306" y="235"/>
                  </a:lnTo>
                  <a:lnTo>
                    <a:pt x="1306" y="239"/>
                  </a:lnTo>
                  <a:lnTo>
                    <a:pt x="1310" y="239"/>
                  </a:lnTo>
                  <a:lnTo>
                    <a:pt x="1310" y="244"/>
                  </a:lnTo>
                  <a:lnTo>
                    <a:pt x="1315" y="244"/>
                  </a:lnTo>
                  <a:lnTo>
                    <a:pt x="1320" y="249"/>
                  </a:lnTo>
                  <a:lnTo>
                    <a:pt x="1324" y="249"/>
                  </a:lnTo>
                  <a:lnTo>
                    <a:pt x="1329" y="249"/>
                  </a:lnTo>
                  <a:lnTo>
                    <a:pt x="1338" y="249"/>
                  </a:lnTo>
                  <a:lnTo>
                    <a:pt x="1338" y="258"/>
                  </a:lnTo>
                  <a:lnTo>
                    <a:pt x="1218" y="258"/>
                  </a:lnTo>
                  <a:lnTo>
                    <a:pt x="1218" y="249"/>
                  </a:lnTo>
                  <a:lnTo>
                    <a:pt x="1227" y="249"/>
                  </a:lnTo>
                  <a:lnTo>
                    <a:pt x="1232" y="249"/>
                  </a:lnTo>
                  <a:lnTo>
                    <a:pt x="1236" y="249"/>
                  </a:lnTo>
                  <a:lnTo>
                    <a:pt x="1241" y="244"/>
                  </a:lnTo>
                  <a:lnTo>
                    <a:pt x="1245" y="244"/>
                  </a:lnTo>
                  <a:lnTo>
                    <a:pt x="1245" y="239"/>
                  </a:lnTo>
                  <a:lnTo>
                    <a:pt x="1250" y="239"/>
                  </a:lnTo>
                  <a:lnTo>
                    <a:pt x="1250" y="235"/>
                  </a:lnTo>
                  <a:lnTo>
                    <a:pt x="1250" y="230"/>
                  </a:lnTo>
                  <a:lnTo>
                    <a:pt x="1250" y="226"/>
                  </a:lnTo>
                  <a:lnTo>
                    <a:pt x="1250" y="221"/>
                  </a:lnTo>
                  <a:lnTo>
                    <a:pt x="1250" y="216"/>
                  </a:lnTo>
                  <a:lnTo>
                    <a:pt x="1250" y="212"/>
                  </a:lnTo>
                  <a:lnTo>
                    <a:pt x="1250" y="51"/>
                  </a:lnTo>
                  <a:lnTo>
                    <a:pt x="1250" y="46"/>
                  </a:lnTo>
                  <a:lnTo>
                    <a:pt x="1250" y="42"/>
                  </a:lnTo>
                  <a:lnTo>
                    <a:pt x="1250" y="37"/>
                  </a:lnTo>
                  <a:lnTo>
                    <a:pt x="1250" y="32"/>
                  </a:lnTo>
                  <a:lnTo>
                    <a:pt x="1250" y="28"/>
                  </a:lnTo>
                  <a:lnTo>
                    <a:pt x="1250" y="23"/>
                  </a:lnTo>
                  <a:lnTo>
                    <a:pt x="1245" y="19"/>
                  </a:lnTo>
                  <a:lnTo>
                    <a:pt x="1241" y="14"/>
                  </a:lnTo>
                  <a:lnTo>
                    <a:pt x="1236" y="14"/>
                  </a:lnTo>
                  <a:lnTo>
                    <a:pt x="1232" y="14"/>
                  </a:lnTo>
                  <a:lnTo>
                    <a:pt x="1227" y="14"/>
                  </a:lnTo>
                  <a:lnTo>
                    <a:pt x="1218" y="14"/>
                  </a:lnTo>
                  <a:lnTo>
                    <a:pt x="1218" y="5"/>
                  </a:lnTo>
                  <a:close/>
                  <a:moveTo>
                    <a:pt x="1815" y="65"/>
                  </a:moveTo>
                  <a:lnTo>
                    <a:pt x="1722" y="226"/>
                  </a:lnTo>
                  <a:lnTo>
                    <a:pt x="1722" y="230"/>
                  </a:lnTo>
                  <a:lnTo>
                    <a:pt x="1722" y="235"/>
                  </a:lnTo>
                  <a:lnTo>
                    <a:pt x="1727" y="239"/>
                  </a:lnTo>
                  <a:lnTo>
                    <a:pt x="1732" y="244"/>
                  </a:lnTo>
                  <a:lnTo>
                    <a:pt x="1736" y="249"/>
                  </a:lnTo>
                  <a:lnTo>
                    <a:pt x="1741" y="249"/>
                  </a:lnTo>
                  <a:lnTo>
                    <a:pt x="1745" y="249"/>
                  </a:lnTo>
                  <a:lnTo>
                    <a:pt x="1750" y="249"/>
                  </a:lnTo>
                  <a:lnTo>
                    <a:pt x="1755" y="249"/>
                  </a:lnTo>
                  <a:lnTo>
                    <a:pt x="1755" y="258"/>
                  </a:lnTo>
                  <a:lnTo>
                    <a:pt x="1639" y="258"/>
                  </a:lnTo>
                  <a:lnTo>
                    <a:pt x="1639" y="249"/>
                  </a:lnTo>
                  <a:lnTo>
                    <a:pt x="1644" y="249"/>
                  </a:lnTo>
                  <a:lnTo>
                    <a:pt x="1648" y="249"/>
                  </a:lnTo>
                  <a:lnTo>
                    <a:pt x="1653" y="249"/>
                  </a:lnTo>
                  <a:lnTo>
                    <a:pt x="1657" y="249"/>
                  </a:lnTo>
                  <a:lnTo>
                    <a:pt x="1657" y="244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667" y="239"/>
                  </a:lnTo>
                  <a:lnTo>
                    <a:pt x="1667" y="235"/>
                  </a:lnTo>
                  <a:lnTo>
                    <a:pt x="1671" y="230"/>
                  </a:lnTo>
                  <a:lnTo>
                    <a:pt x="1671" y="226"/>
                  </a:lnTo>
                  <a:lnTo>
                    <a:pt x="1671" y="221"/>
                  </a:lnTo>
                  <a:lnTo>
                    <a:pt x="1671" y="216"/>
                  </a:lnTo>
                  <a:lnTo>
                    <a:pt x="1671" y="212"/>
                  </a:lnTo>
                  <a:lnTo>
                    <a:pt x="1671" y="51"/>
                  </a:lnTo>
                  <a:lnTo>
                    <a:pt x="1671" y="46"/>
                  </a:lnTo>
                  <a:lnTo>
                    <a:pt x="1671" y="42"/>
                  </a:lnTo>
                  <a:lnTo>
                    <a:pt x="1671" y="37"/>
                  </a:lnTo>
                  <a:lnTo>
                    <a:pt x="1671" y="32"/>
                  </a:lnTo>
                  <a:lnTo>
                    <a:pt x="1667" y="28"/>
                  </a:lnTo>
                  <a:lnTo>
                    <a:pt x="1667" y="23"/>
                  </a:lnTo>
                  <a:lnTo>
                    <a:pt x="1667" y="19"/>
                  </a:lnTo>
                  <a:lnTo>
                    <a:pt x="1662" y="19"/>
                  </a:lnTo>
                  <a:lnTo>
                    <a:pt x="1657" y="14"/>
                  </a:lnTo>
                  <a:lnTo>
                    <a:pt x="1653" y="14"/>
                  </a:lnTo>
                  <a:lnTo>
                    <a:pt x="1648" y="14"/>
                  </a:lnTo>
                  <a:lnTo>
                    <a:pt x="1644" y="14"/>
                  </a:lnTo>
                  <a:lnTo>
                    <a:pt x="1639" y="14"/>
                  </a:lnTo>
                  <a:lnTo>
                    <a:pt x="1639" y="5"/>
                  </a:lnTo>
                  <a:lnTo>
                    <a:pt x="1755" y="5"/>
                  </a:lnTo>
                  <a:lnTo>
                    <a:pt x="1755" y="14"/>
                  </a:lnTo>
                  <a:lnTo>
                    <a:pt x="1750" y="14"/>
                  </a:lnTo>
                  <a:lnTo>
                    <a:pt x="1745" y="14"/>
                  </a:lnTo>
                  <a:lnTo>
                    <a:pt x="1741" y="14"/>
                  </a:lnTo>
                  <a:lnTo>
                    <a:pt x="1736" y="14"/>
                  </a:lnTo>
                  <a:lnTo>
                    <a:pt x="1732" y="14"/>
                  </a:lnTo>
                  <a:lnTo>
                    <a:pt x="1732" y="19"/>
                  </a:lnTo>
                  <a:lnTo>
                    <a:pt x="1727" y="19"/>
                  </a:lnTo>
                  <a:lnTo>
                    <a:pt x="1727" y="23"/>
                  </a:lnTo>
                  <a:lnTo>
                    <a:pt x="1722" y="28"/>
                  </a:lnTo>
                  <a:lnTo>
                    <a:pt x="1722" y="32"/>
                  </a:lnTo>
                  <a:lnTo>
                    <a:pt x="1722" y="37"/>
                  </a:lnTo>
                  <a:lnTo>
                    <a:pt x="1722" y="42"/>
                  </a:lnTo>
                  <a:lnTo>
                    <a:pt x="1722" y="46"/>
                  </a:lnTo>
                  <a:lnTo>
                    <a:pt x="1722" y="51"/>
                  </a:lnTo>
                  <a:lnTo>
                    <a:pt x="1722" y="193"/>
                  </a:lnTo>
                  <a:lnTo>
                    <a:pt x="1815" y="32"/>
                  </a:lnTo>
                  <a:lnTo>
                    <a:pt x="1815" y="28"/>
                  </a:lnTo>
                  <a:lnTo>
                    <a:pt x="1810" y="23"/>
                  </a:lnTo>
                  <a:lnTo>
                    <a:pt x="1810" y="19"/>
                  </a:lnTo>
                  <a:lnTo>
                    <a:pt x="1806" y="19"/>
                  </a:lnTo>
                  <a:lnTo>
                    <a:pt x="1801" y="14"/>
                  </a:lnTo>
                  <a:lnTo>
                    <a:pt x="1796" y="14"/>
                  </a:lnTo>
                  <a:lnTo>
                    <a:pt x="1792" y="14"/>
                  </a:lnTo>
                  <a:lnTo>
                    <a:pt x="1787" y="14"/>
                  </a:lnTo>
                  <a:lnTo>
                    <a:pt x="1782" y="14"/>
                  </a:lnTo>
                  <a:lnTo>
                    <a:pt x="1782" y="5"/>
                  </a:lnTo>
                  <a:lnTo>
                    <a:pt x="1898" y="5"/>
                  </a:lnTo>
                  <a:lnTo>
                    <a:pt x="1898" y="14"/>
                  </a:lnTo>
                  <a:lnTo>
                    <a:pt x="1894" y="14"/>
                  </a:lnTo>
                  <a:lnTo>
                    <a:pt x="1889" y="14"/>
                  </a:lnTo>
                  <a:lnTo>
                    <a:pt x="1884" y="14"/>
                  </a:lnTo>
                  <a:lnTo>
                    <a:pt x="1880" y="14"/>
                  </a:lnTo>
                  <a:lnTo>
                    <a:pt x="1875" y="14"/>
                  </a:lnTo>
                  <a:lnTo>
                    <a:pt x="1875" y="19"/>
                  </a:lnTo>
                  <a:lnTo>
                    <a:pt x="1870" y="19"/>
                  </a:lnTo>
                  <a:lnTo>
                    <a:pt x="1870" y="23"/>
                  </a:lnTo>
                  <a:lnTo>
                    <a:pt x="1866" y="28"/>
                  </a:lnTo>
                  <a:lnTo>
                    <a:pt x="1866" y="32"/>
                  </a:lnTo>
                  <a:lnTo>
                    <a:pt x="1866" y="37"/>
                  </a:lnTo>
                  <a:lnTo>
                    <a:pt x="1866" y="42"/>
                  </a:lnTo>
                  <a:lnTo>
                    <a:pt x="1866" y="46"/>
                  </a:lnTo>
                  <a:lnTo>
                    <a:pt x="1866" y="51"/>
                  </a:lnTo>
                  <a:lnTo>
                    <a:pt x="1866" y="212"/>
                  </a:lnTo>
                  <a:lnTo>
                    <a:pt x="1866" y="216"/>
                  </a:lnTo>
                  <a:lnTo>
                    <a:pt x="1866" y="221"/>
                  </a:lnTo>
                  <a:lnTo>
                    <a:pt x="1866" y="226"/>
                  </a:lnTo>
                  <a:lnTo>
                    <a:pt x="1866" y="230"/>
                  </a:lnTo>
                  <a:lnTo>
                    <a:pt x="1866" y="235"/>
                  </a:lnTo>
                  <a:lnTo>
                    <a:pt x="1870" y="235"/>
                  </a:lnTo>
                  <a:lnTo>
                    <a:pt x="1870" y="239"/>
                  </a:lnTo>
                  <a:lnTo>
                    <a:pt x="1870" y="244"/>
                  </a:lnTo>
                  <a:lnTo>
                    <a:pt x="1875" y="244"/>
                  </a:lnTo>
                  <a:lnTo>
                    <a:pt x="1880" y="249"/>
                  </a:lnTo>
                  <a:lnTo>
                    <a:pt x="1884" y="249"/>
                  </a:lnTo>
                  <a:lnTo>
                    <a:pt x="1889" y="249"/>
                  </a:lnTo>
                  <a:lnTo>
                    <a:pt x="1894" y="249"/>
                  </a:lnTo>
                  <a:lnTo>
                    <a:pt x="1898" y="249"/>
                  </a:lnTo>
                  <a:lnTo>
                    <a:pt x="1898" y="258"/>
                  </a:lnTo>
                  <a:lnTo>
                    <a:pt x="1782" y="258"/>
                  </a:lnTo>
                  <a:lnTo>
                    <a:pt x="1782" y="249"/>
                  </a:lnTo>
                  <a:lnTo>
                    <a:pt x="1787" y="249"/>
                  </a:lnTo>
                  <a:lnTo>
                    <a:pt x="1792" y="249"/>
                  </a:lnTo>
                  <a:lnTo>
                    <a:pt x="1796" y="249"/>
                  </a:lnTo>
                  <a:lnTo>
                    <a:pt x="1801" y="249"/>
                  </a:lnTo>
                  <a:lnTo>
                    <a:pt x="1801" y="244"/>
                  </a:lnTo>
                  <a:lnTo>
                    <a:pt x="1806" y="244"/>
                  </a:lnTo>
                  <a:lnTo>
                    <a:pt x="1810" y="244"/>
                  </a:lnTo>
                  <a:lnTo>
                    <a:pt x="1810" y="239"/>
                  </a:lnTo>
                  <a:lnTo>
                    <a:pt x="1810" y="235"/>
                  </a:lnTo>
                  <a:lnTo>
                    <a:pt x="1815" y="230"/>
                  </a:lnTo>
                  <a:lnTo>
                    <a:pt x="1815" y="226"/>
                  </a:lnTo>
                  <a:lnTo>
                    <a:pt x="1815" y="221"/>
                  </a:lnTo>
                  <a:lnTo>
                    <a:pt x="1815" y="216"/>
                  </a:lnTo>
                  <a:lnTo>
                    <a:pt x="1815" y="212"/>
                  </a:lnTo>
                  <a:lnTo>
                    <a:pt x="1815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19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объектов (хозяйств) переписи по стандартизированной  выручке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6768555" y="5733257"/>
            <a:ext cx="2375445" cy="1124742"/>
            <a:chOff x="6768555" y="5733257"/>
            <a:chExt cx="2375445" cy="1124742"/>
          </a:xfrm>
        </p:grpSpPr>
        <p:pic>
          <p:nvPicPr>
            <p:cNvPr id="5" name="Picture 3" descr="22-Perepi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2267744" y="109241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36,9 млн. хозяйств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1189" y="1695111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Стандартизированная выручка=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27584" y="227117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Условная площадь с/х угодий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302498" y="2563562"/>
            <a:ext cx="6687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02499" y="2317341"/>
            <a:ext cx="66878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71282" y="2271175"/>
            <a:ext cx="453354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Выручка от реализации продукции растениеводства с 1 условного га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17720" y="336233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Условное поголовье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311589" y="3208449"/>
            <a:ext cx="453354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Выручка от реализации продукции животноводства с 1 условной головы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65991" y="3362338"/>
            <a:ext cx="66878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95536" y="4549770"/>
            <a:ext cx="8640960" cy="3847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[ 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Площадь с/х угодий и численность поголовья из ВСХП - 2006</a:t>
            </a:r>
            <a:endParaRPr lang="ru-RU" sz="1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0730" y="5080953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[ 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Затраты на 1 га и 1 голову скота, цены реализации из годовых отчетов  СХО за 2005-2007 гг.</a:t>
            </a:r>
            <a:endParaRPr lang="ru-RU" sz="1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9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22697"/>
              </p:ext>
            </p:extLst>
          </p:nvPr>
        </p:nvGraphicFramePr>
        <p:xfrm>
          <a:off x="971600" y="908720"/>
          <a:ext cx="7056782" cy="4893945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2582782"/>
                <a:gridCol w="894800"/>
                <a:gridCol w="894800"/>
                <a:gridCol w="894800"/>
                <a:gridCol w="894800"/>
                <a:gridCol w="894800"/>
              </a:tblGrid>
              <a:tr h="1987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Группы хозяйств</a:t>
                      </a:r>
                      <a:endParaRPr lang="ru-RU" sz="1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Всего</a:t>
                      </a:r>
                      <a:endParaRPr lang="ru-RU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в </a:t>
                      </a:r>
                      <a:r>
                        <a:rPr lang="ru-RU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том числе</a:t>
                      </a:r>
                      <a:endParaRPr lang="ru-RU" sz="1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СХО</a:t>
                      </a:r>
                      <a:endParaRPr lang="ru-RU" sz="1400" b="1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КФХ</a:t>
                      </a:r>
                      <a:endParaRPr lang="ru-RU" sz="1400" b="1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ЛПХ</a:t>
                      </a:r>
                      <a:endParaRPr lang="ru-RU" sz="1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 pitchFamily="34" charset="0"/>
                          <a:cs typeface="Arial Cyr" pitchFamily="34" charset="0"/>
                        </a:rPr>
                        <a:t>СОД*</a:t>
                      </a:r>
                      <a:endParaRPr lang="ru-RU" sz="1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Заброшенные хозяйства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4558207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8097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71564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1556100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2922446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684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Хозяйства,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не производящие 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с/х продукции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1425695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11150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67038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1038053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309454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0 до 10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23531903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905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37173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13064676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10429149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10 до 30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3453955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1441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10100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3315908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126506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30 до 50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1638717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1125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7216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1625837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4539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50 до 80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1262723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1046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8935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1251239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1503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80 до 110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503644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712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7367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495194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371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110 до 150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258799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793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8070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249725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211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150 до 220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136999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1049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11133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124695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122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220 до 300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46999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888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9488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36596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300 до 500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37057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1801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14196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20999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61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500 до 750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17263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1793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9683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5787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750 до 1500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18093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3570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11467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3056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1500 до 3000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11502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4400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6562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540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3000 до 7500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10157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6299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3781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7500 до 15000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5889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4916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969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15000 до 30000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4837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4522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314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от 30000 до 150000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4246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4164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82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свыше 150000 </a:t>
                      </a:r>
                      <a:r>
                        <a:rPr lang="ru-RU" sz="1400" u="none" strike="noStrike" dirty="0" smtClean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тыс. руб.</a:t>
                      </a:r>
                      <a:endParaRPr lang="ru-RU" sz="1400" b="1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523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522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768555" y="5733257"/>
            <a:ext cx="2375445" cy="1124742"/>
            <a:chOff x="6768555" y="5733257"/>
            <a:chExt cx="2375445" cy="1124742"/>
          </a:xfrm>
        </p:grpSpPr>
        <p:pic>
          <p:nvPicPr>
            <p:cNvPr id="9" name="Picture 3" descr="22-Perepi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3" name="Заголовок 1"/>
          <p:cNvSpPr txBox="1">
            <a:spLocks/>
          </p:cNvSpPr>
          <p:nvPr/>
        </p:nvSpPr>
        <p:spPr>
          <a:xfrm>
            <a:off x="539552" y="116632"/>
            <a:ext cx="82809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объектов (хозяйств) переписи по стандартизированной  выручке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71600" y="586698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*- хозяйства садоводческих, огороднических и дачных некоммерческих объединений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861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8269999"/>
              </p:ext>
            </p:extLst>
          </p:nvPr>
        </p:nvGraphicFramePr>
        <p:xfrm>
          <a:off x="467544" y="581851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768555" y="5733257"/>
            <a:ext cx="2375445" cy="1124742"/>
            <a:chOff x="6768555" y="5733257"/>
            <a:chExt cx="2375445" cy="1124742"/>
          </a:xfrm>
        </p:grpSpPr>
        <p:pic>
          <p:nvPicPr>
            <p:cNvPr id="9" name="Picture 3" descr="22-Perepi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58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4. Отдел институционального анализа\Общая папка\Научные отчеты\Научный отчет 2011\Типы аграрной структуры\новая 11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4019" r="13450" b="12127"/>
          <a:stretch/>
        </p:blipFill>
        <p:spPr bwMode="auto">
          <a:xfrm>
            <a:off x="257021" y="1314244"/>
            <a:ext cx="8507944" cy="55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 с преобладанием сверхкрупных и крупных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57021" y="58843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Районы, с преобладание в аграрной структуре хозяйств с выручкой: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768555" y="5733257"/>
            <a:ext cx="2375445" cy="1124742"/>
            <a:chOff x="6768555" y="5733257"/>
            <a:chExt cx="2375445" cy="1124742"/>
          </a:xfrm>
        </p:grpSpPr>
        <p:pic>
          <p:nvPicPr>
            <p:cNvPr id="15" name="Picture 3" descr="22-Perepi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1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624"/>
            <a:ext cx="8229600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 с преобладанием мелких хозяйств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79512" y="5261447"/>
            <a:ext cx="5008743" cy="72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Районы, с преобладание в аграрной структуре хозяйств с выручкой:</a:t>
            </a:r>
          </a:p>
        </p:txBody>
      </p:sp>
      <p:grpSp>
        <p:nvGrpSpPr>
          <p:cNvPr id="4430" name="Группа 4429"/>
          <p:cNvGrpSpPr/>
          <p:nvPr/>
        </p:nvGrpSpPr>
        <p:grpSpPr>
          <a:xfrm>
            <a:off x="6768555" y="5733257"/>
            <a:ext cx="2375445" cy="1124742"/>
            <a:chOff x="6768555" y="5733257"/>
            <a:chExt cx="2375445" cy="1124742"/>
          </a:xfrm>
        </p:grpSpPr>
        <p:pic>
          <p:nvPicPr>
            <p:cNvPr id="4431" name="Picture 3" descr="22-Perepi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32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4433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4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5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6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7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8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9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0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1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2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3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4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5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6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7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8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9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0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1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2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3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4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5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6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7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8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9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0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1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2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3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4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5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6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7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8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9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0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1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2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3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4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5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6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7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8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9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0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1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2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3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4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5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6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7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8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9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0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1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2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3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4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5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6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7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8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9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0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1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2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3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4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5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4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5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9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0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4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Picture 2" descr="L:\4. Отдел институционального анализа\Общая папка\Научные отчеты\Научный отчет 2011\Типы аграрной структуры\новая 22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10473" r="18368" b="15315"/>
          <a:stretch/>
        </p:blipFill>
        <p:spPr bwMode="auto">
          <a:xfrm>
            <a:off x="179512" y="391416"/>
            <a:ext cx="8496944" cy="61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968"/>
            <a:ext cx="8656647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биполярной аграрной экономики: рост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районов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низкой плотностью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L:\4. Отдел институционального анализа\Общая папка\Научные отчеты\Научный отчет 2011\Типы аграрной структуры\новая плотность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13529" r="17331" b="18115"/>
          <a:stretch/>
        </p:blipFill>
        <p:spPr bwMode="auto">
          <a:xfrm>
            <a:off x="395536" y="950946"/>
            <a:ext cx="8201890" cy="51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768555" y="5733257"/>
            <a:ext cx="2375445" cy="1124742"/>
            <a:chOff x="6768555" y="5733257"/>
            <a:chExt cx="2375445" cy="1124742"/>
          </a:xfrm>
        </p:grpSpPr>
        <p:pic>
          <p:nvPicPr>
            <p:cNvPr id="8" name="Picture 3" descr="22-Perepi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9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структурной политики в сельском хозяйстве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8229600" cy="24048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Расширение доступа к государственной поддержке  малых и средних хозяйств за счет прямых  выплат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перехода мелких хозяйств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фермеры </a:t>
            </a:r>
          </a:p>
          <a:p>
            <a:pPr fontAlgn="base">
              <a:buFont typeface="Wingdings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контрактного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хозяйства: интеграция крупного и мелкого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768555" y="5733257"/>
            <a:ext cx="2375445" cy="1124742"/>
            <a:chOff x="6768555" y="5733257"/>
            <a:chExt cx="2375445" cy="1124742"/>
          </a:xfrm>
        </p:grpSpPr>
        <p:pic>
          <p:nvPicPr>
            <p:cNvPr id="7" name="Picture 3" descr="22-Perepi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33257"/>
              <a:ext cx="1331640" cy="1124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6768555" y="5910443"/>
              <a:ext cx="936183" cy="763524"/>
              <a:chOff x="5110" y="8804"/>
              <a:chExt cx="2870" cy="215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712" y="9048"/>
                <a:ext cx="662" cy="395"/>
              </a:xfrm>
              <a:custGeom>
                <a:avLst/>
                <a:gdLst>
                  <a:gd name="T0" fmla="*/ 643 w 662"/>
                  <a:gd name="T1" fmla="*/ 0 h 395"/>
                  <a:gd name="T2" fmla="*/ 643 w 662"/>
                  <a:gd name="T3" fmla="*/ 4 h 395"/>
                  <a:gd name="T4" fmla="*/ 0 w 662"/>
                  <a:gd name="T5" fmla="*/ 363 h 395"/>
                  <a:gd name="T6" fmla="*/ 18 w 662"/>
                  <a:gd name="T7" fmla="*/ 395 h 395"/>
                  <a:gd name="T8" fmla="*/ 662 w 662"/>
                  <a:gd name="T9" fmla="*/ 36 h 395"/>
                  <a:gd name="T10" fmla="*/ 657 w 662"/>
                  <a:gd name="T11" fmla="*/ 36 h 395"/>
                  <a:gd name="T12" fmla="*/ 643 w 662"/>
                  <a:gd name="T13" fmla="*/ 0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2"/>
                  <a:gd name="T22" fmla="*/ 0 h 395"/>
                  <a:gd name="T23" fmla="*/ 662 w 662"/>
                  <a:gd name="T24" fmla="*/ 395 h 3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2" h="395">
                    <a:moveTo>
                      <a:pt x="643" y="0"/>
                    </a:moveTo>
                    <a:lnTo>
                      <a:pt x="643" y="4"/>
                    </a:lnTo>
                    <a:lnTo>
                      <a:pt x="0" y="363"/>
                    </a:lnTo>
                    <a:lnTo>
                      <a:pt x="18" y="395"/>
                    </a:lnTo>
                    <a:lnTo>
                      <a:pt x="662" y="36"/>
                    </a:lnTo>
                    <a:lnTo>
                      <a:pt x="657" y="3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6355" y="9015"/>
                <a:ext cx="107" cy="69"/>
              </a:xfrm>
              <a:custGeom>
                <a:avLst/>
                <a:gdLst>
                  <a:gd name="T0" fmla="*/ 93 w 107"/>
                  <a:gd name="T1" fmla="*/ 0 h 69"/>
                  <a:gd name="T2" fmla="*/ 93 w 107"/>
                  <a:gd name="T3" fmla="*/ 0 h 69"/>
                  <a:gd name="T4" fmla="*/ 0 w 107"/>
                  <a:gd name="T5" fmla="*/ 33 h 69"/>
                  <a:gd name="T6" fmla="*/ 14 w 107"/>
                  <a:gd name="T7" fmla="*/ 69 h 69"/>
                  <a:gd name="T8" fmla="*/ 107 w 107"/>
                  <a:gd name="T9" fmla="*/ 37 h 69"/>
                  <a:gd name="T10" fmla="*/ 102 w 107"/>
                  <a:gd name="T11" fmla="*/ 37 h 69"/>
                  <a:gd name="T12" fmla="*/ 93 w 10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69"/>
                  <a:gd name="T23" fmla="*/ 107 w 10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69">
                    <a:moveTo>
                      <a:pt x="93" y="0"/>
                    </a:moveTo>
                    <a:lnTo>
                      <a:pt x="93" y="0"/>
                    </a:lnTo>
                    <a:lnTo>
                      <a:pt x="0" y="33"/>
                    </a:lnTo>
                    <a:lnTo>
                      <a:pt x="14" y="69"/>
                    </a:lnTo>
                    <a:lnTo>
                      <a:pt x="107" y="37"/>
                    </a:lnTo>
                    <a:lnTo>
                      <a:pt x="102" y="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448" y="8997"/>
                <a:ext cx="74" cy="55"/>
              </a:xfrm>
              <a:custGeom>
                <a:avLst/>
                <a:gdLst>
                  <a:gd name="T0" fmla="*/ 69 w 74"/>
                  <a:gd name="T1" fmla="*/ 0 h 55"/>
                  <a:gd name="T2" fmla="*/ 64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74 w 74"/>
                  <a:gd name="T9" fmla="*/ 37 h 55"/>
                  <a:gd name="T10" fmla="*/ 64 w 74"/>
                  <a:gd name="T11" fmla="*/ 37 h 55"/>
                  <a:gd name="T12" fmla="*/ 69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9" y="0"/>
                    </a:moveTo>
                    <a:lnTo>
                      <a:pt x="64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74" y="37"/>
                    </a:lnTo>
                    <a:lnTo>
                      <a:pt x="64" y="3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512" y="8997"/>
                <a:ext cx="47" cy="46"/>
              </a:xfrm>
              <a:custGeom>
                <a:avLst/>
                <a:gdLst>
                  <a:gd name="T0" fmla="*/ 47 w 47"/>
                  <a:gd name="T1" fmla="*/ 9 h 46"/>
                  <a:gd name="T2" fmla="*/ 42 w 47"/>
                  <a:gd name="T3" fmla="*/ 5 h 46"/>
                  <a:gd name="T4" fmla="*/ 5 w 47"/>
                  <a:gd name="T5" fmla="*/ 0 h 46"/>
                  <a:gd name="T6" fmla="*/ 0 w 47"/>
                  <a:gd name="T7" fmla="*/ 37 h 46"/>
                  <a:gd name="T8" fmla="*/ 38 w 47"/>
                  <a:gd name="T9" fmla="*/ 46 h 46"/>
                  <a:gd name="T10" fmla="*/ 28 w 47"/>
                  <a:gd name="T11" fmla="*/ 41 h 46"/>
                  <a:gd name="T12" fmla="*/ 47 w 47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9"/>
                    </a:moveTo>
                    <a:lnTo>
                      <a:pt x="42" y="5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38" y="46"/>
                    </a:lnTo>
                    <a:lnTo>
                      <a:pt x="28" y="41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540" y="9006"/>
                <a:ext cx="70" cy="60"/>
              </a:xfrm>
              <a:custGeom>
                <a:avLst/>
                <a:gdLst>
                  <a:gd name="T0" fmla="*/ 70 w 70"/>
                  <a:gd name="T1" fmla="*/ 37 h 60"/>
                  <a:gd name="T2" fmla="*/ 65 w 70"/>
                  <a:gd name="T3" fmla="*/ 23 h 60"/>
                  <a:gd name="T4" fmla="*/ 19 w 70"/>
                  <a:gd name="T5" fmla="*/ 0 h 60"/>
                  <a:gd name="T6" fmla="*/ 0 w 70"/>
                  <a:gd name="T7" fmla="*/ 32 h 60"/>
                  <a:gd name="T8" fmla="*/ 42 w 70"/>
                  <a:gd name="T9" fmla="*/ 60 h 60"/>
                  <a:gd name="T10" fmla="*/ 33 w 70"/>
                  <a:gd name="T11" fmla="*/ 46 h 60"/>
                  <a:gd name="T12" fmla="*/ 70 w 70"/>
                  <a:gd name="T13" fmla="*/ 3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0"/>
                  <a:gd name="T23" fmla="*/ 70 w 7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0">
                    <a:moveTo>
                      <a:pt x="70" y="37"/>
                    </a:moveTo>
                    <a:lnTo>
                      <a:pt x="65" y="23"/>
                    </a:lnTo>
                    <a:lnTo>
                      <a:pt x="19" y="0"/>
                    </a:lnTo>
                    <a:lnTo>
                      <a:pt x="0" y="32"/>
                    </a:lnTo>
                    <a:lnTo>
                      <a:pt x="42" y="60"/>
                    </a:lnTo>
                    <a:lnTo>
                      <a:pt x="33" y="46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6573" y="9043"/>
                <a:ext cx="55" cy="69"/>
              </a:xfrm>
              <a:custGeom>
                <a:avLst/>
                <a:gdLst>
                  <a:gd name="T0" fmla="*/ 55 w 55"/>
                  <a:gd name="T1" fmla="*/ 60 h 69"/>
                  <a:gd name="T2" fmla="*/ 55 w 55"/>
                  <a:gd name="T3" fmla="*/ 55 h 69"/>
                  <a:gd name="T4" fmla="*/ 37 w 55"/>
                  <a:gd name="T5" fmla="*/ 0 h 69"/>
                  <a:gd name="T6" fmla="*/ 0 w 55"/>
                  <a:gd name="T7" fmla="*/ 9 h 69"/>
                  <a:gd name="T8" fmla="*/ 18 w 55"/>
                  <a:gd name="T9" fmla="*/ 69 h 69"/>
                  <a:gd name="T10" fmla="*/ 18 w 55"/>
                  <a:gd name="T11" fmla="*/ 64 h 69"/>
                  <a:gd name="T12" fmla="*/ 55 w 55"/>
                  <a:gd name="T13" fmla="*/ 6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9"/>
                  <a:gd name="T23" fmla="*/ 55 w 55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9">
                    <a:moveTo>
                      <a:pt x="55" y="60"/>
                    </a:moveTo>
                    <a:lnTo>
                      <a:pt x="55" y="55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18" y="69"/>
                    </a:lnTo>
                    <a:lnTo>
                      <a:pt x="18" y="64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6591" y="9103"/>
                <a:ext cx="37" cy="73"/>
              </a:xfrm>
              <a:custGeom>
                <a:avLst/>
                <a:gdLst>
                  <a:gd name="T0" fmla="*/ 37 w 37"/>
                  <a:gd name="T1" fmla="*/ 73 h 73"/>
                  <a:gd name="T2" fmla="*/ 37 w 37"/>
                  <a:gd name="T3" fmla="*/ 69 h 73"/>
                  <a:gd name="T4" fmla="*/ 37 w 37"/>
                  <a:gd name="T5" fmla="*/ 0 h 73"/>
                  <a:gd name="T6" fmla="*/ 0 w 37"/>
                  <a:gd name="T7" fmla="*/ 4 h 73"/>
                  <a:gd name="T8" fmla="*/ 0 w 37"/>
                  <a:gd name="T9" fmla="*/ 69 h 73"/>
                  <a:gd name="T10" fmla="*/ 0 w 37"/>
                  <a:gd name="T11" fmla="*/ 64 h 73"/>
                  <a:gd name="T12" fmla="*/ 37 w 3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73"/>
                  <a:gd name="T23" fmla="*/ 37 w 3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73">
                    <a:moveTo>
                      <a:pt x="37" y="73"/>
                    </a:moveTo>
                    <a:lnTo>
                      <a:pt x="37" y="69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573" y="9167"/>
                <a:ext cx="55" cy="110"/>
              </a:xfrm>
              <a:custGeom>
                <a:avLst/>
                <a:gdLst>
                  <a:gd name="T0" fmla="*/ 32 w 55"/>
                  <a:gd name="T1" fmla="*/ 110 h 110"/>
                  <a:gd name="T2" fmla="*/ 37 w 55"/>
                  <a:gd name="T3" fmla="*/ 106 h 110"/>
                  <a:gd name="T4" fmla="*/ 55 w 55"/>
                  <a:gd name="T5" fmla="*/ 9 h 110"/>
                  <a:gd name="T6" fmla="*/ 18 w 55"/>
                  <a:gd name="T7" fmla="*/ 0 h 110"/>
                  <a:gd name="T8" fmla="*/ 0 w 55"/>
                  <a:gd name="T9" fmla="*/ 97 h 110"/>
                  <a:gd name="T10" fmla="*/ 0 w 55"/>
                  <a:gd name="T11" fmla="*/ 92 h 110"/>
                  <a:gd name="T12" fmla="*/ 32 w 55"/>
                  <a:gd name="T13" fmla="*/ 11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10"/>
                  <a:gd name="T23" fmla="*/ 55 w 5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10">
                    <a:moveTo>
                      <a:pt x="32" y="110"/>
                    </a:moveTo>
                    <a:lnTo>
                      <a:pt x="37" y="106"/>
                    </a:lnTo>
                    <a:lnTo>
                      <a:pt x="55" y="9"/>
                    </a:lnTo>
                    <a:lnTo>
                      <a:pt x="18" y="0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443" y="9259"/>
                <a:ext cx="162" cy="257"/>
              </a:xfrm>
              <a:custGeom>
                <a:avLst/>
                <a:gdLst>
                  <a:gd name="T0" fmla="*/ 37 w 162"/>
                  <a:gd name="T1" fmla="*/ 253 h 257"/>
                  <a:gd name="T2" fmla="*/ 37 w 162"/>
                  <a:gd name="T3" fmla="*/ 257 h 257"/>
                  <a:gd name="T4" fmla="*/ 162 w 162"/>
                  <a:gd name="T5" fmla="*/ 18 h 257"/>
                  <a:gd name="T6" fmla="*/ 130 w 162"/>
                  <a:gd name="T7" fmla="*/ 0 h 257"/>
                  <a:gd name="T8" fmla="*/ 5 w 162"/>
                  <a:gd name="T9" fmla="*/ 239 h 257"/>
                  <a:gd name="T10" fmla="*/ 0 w 162"/>
                  <a:gd name="T11" fmla="*/ 244 h 257"/>
                  <a:gd name="T12" fmla="*/ 37 w 162"/>
                  <a:gd name="T13" fmla="*/ 253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257"/>
                  <a:gd name="T23" fmla="*/ 162 w 162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257">
                    <a:moveTo>
                      <a:pt x="37" y="253"/>
                    </a:moveTo>
                    <a:lnTo>
                      <a:pt x="37" y="257"/>
                    </a:lnTo>
                    <a:lnTo>
                      <a:pt x="162" y="18"/>
                    </a:lnTo>
                    <a:lnTo>
                      <a:pt x="130" y="0"/>
                    </a:lnTo>
                    <a:lnTo>
                      <a:pt x="5" y="239"/>
                    </a:lnTo>
                    <a:lnTo>
                      <a:pt x="0" y="244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6434" y="9503"/>
                <a:ext cx="46" cy="46"/>
              </a:xfrm>
              <a:custGeom>
                <a:avLst/>
                <a:gdLst>
                  <a:gd name="T0" fmla="*/ 37 w 46"/>
                  <a:gd name="T1" fmla="*/ 36 h 46"/>
                  <a:gd name="T2" fmla="*/ 37 w 46"/>
                  <a:gd name="T3" fmla="*/ 46 h 46"/>
                  <a:gd name="T4" fmla="*/ 46 w 46"/>
                  <a:gd name="T5" fmla="*/ 9 h 46"/>
                  <a:gd name="T6" fmla="*/ 9 w 46"/>
                  <a:gd name="T7" fmla="*/ 0 h 46"/>
                  <a:gd name="T8" fmla="*/ 0 w 46"/>
                  <a:gd name="T9" fmla="*/ 36 h 46"/>
                  <a:gd name="T10" fmla="*/ 0 w 46"/>
                  <a:gd name="T11" fmla="*/ 46 h 46"/>
                  <a:gd name="T12" fmla="*/ 37 w 46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6"/>
                  <a:gd name="T23" fmla="*/ 46 w 4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6">
                    <a:moveTo>
                      <a:pt x="37" y="36"/>
                    </a:moveTo>
                    <a:lnTo>
                      <a:pt x="37" y="46"/>
                    </a:lnTo>
                    <a:lnTo>
                      <a:pt x="46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6434" y="9539"/>
                <a:ext cx="51" cy="79"/>
              </a:xfrm>
              <a:custGeom>
                <a:avLst/>
                <a:gdLst>
                  <a:gd name="T0" fmla="*/ 41 w 51"/>
                  <a:gd name="T1" fmla="*/ 46 h 79"/>
                  <a:gd name="T2" fmla="*/ 51 w 51"/>
                  <a:gd name="T3" fmla="*/ 60 h 79"/>
                  <a:gd name="T4" fmla="*/ 37 w 51"/>
                  <a:gd name="T5" fmla="*/ 0 h 79"/>
                  <a:gd name="T6" fmla="*/ 0 w 51"/>
                  <a:gd name="T7" fmla="*/ 10 h 79"/>
                  <a:gd name="T8" fmla="*/ 9 w 51"/>
                  <a:gd name="T9" fmla="*/ 65 h 79"/>
                  <a:gd name="T10" fmla="*/ 18 w 51"/>
                  <a:gd name="T11" fmla="*/ 79 h 79"/>
                  <a:gd name="T12" fmla="*/ 41 w 51"/>
                  <a:gd name="T13" fmla="*/ 4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79"/>
                  <a:gd name="T23" fmla="*/ 51 w 51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79">
                    <a:moveTo>
                      <a:pt x="41" y="46"/>
                    </a:moveTo>
                    <a:lnTo>
                      <a:pt x="51" y="6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9" y="65"/>
                    </a:lnTo>
                    <a:lnTo>
                      <a:pt x="18" y="79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6452" y="9585"/>
                <a:ext cx="51" cy="56"/>
              </a:xfrm>
              <a:custGeom>
                <a:avLst/>
                <a:gdLst>
                  <a:gd name="T0" fmla="*/ 47 w 51"/>
                  <a:gd name="T1" fmla="*/ 19 h 56"/>
                  <a:gd name="T2" fmla="*/ 51 w 51"/>
                  <a:gd name="T3" fmla="*/ 23 h 56"/>
                  <a:gd name="T4" fmla="*/ 23 w 51"/>
                  <a:gd name="T5" fmla="*/ 0 h 56"/>
                  <a:gd name="T6" fmla="*/ 0 w 51"/>
                  <a:gd name="T7" fmla="*/ 33 h 56"/>
                  <a:gd name="T8" fmla="*/ 28 w 51"/>
                  <a:gd name="T9" fmla="*/ 51 h 56"/>
                  <a:gd name="T10" fmla="*/ 33 w 51"/>
                  <a:gd name="T11" fmla="*/ 56 h 56"/>
                  <a:gd name="T12" fmla="*/ 47 w 51"/>
                  <a:gd name="T13" fmla="*/ 1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6"/>
                  <a:gd name="T23" fmla="*/ 51 w 5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6">
                    <a:moveTo>
                      <a:pt x="47" y="19"/>
                    </a:moveTo>
                    <a:lnTo>
                      <a:pt x="51" y="23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28" y="51"/>
                    </a:lnTo>
                    <a:lnTo>
                      <a:pt x="33" y="56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6485" y="9604"/>
                <a:ext cx="46" cy="50"/>
              </a:xfrm>
              <a:custGeom>
                <a:avLst/>
                <a:gdLst>
                  <a:gd name="T0" fmla="*/ 41 w 46"/>
                  <a:gd name="T1" fmla="*/ 14 h 50"/>
                  <a:gd name="T2" fmla="*/ 46 w 46"/>
                  <a:gd name="T3" fmla="*/ 14 h 50"/>
                  <a:gd name="T4" fmla="*/ 14 w 46"/>
                  <a:gd name="T5" fmla="*/ 0 h 50"/>
                  <a:gd name="T6" fmla="*/ 0 w 46"/>
                  <a:gd name="T7" fmla="*/ 37 h 50"/>
                  <a:gd name="T8" fmla="*/ 32 w 46"/>
                  <a:gd name="T9" fmla="*/ 50 h 50"/>
                  <a:gd name="T10" fmla="*/ 32 w 46"/>
                  <a:gd name="T11" fmla="*/ 50 h 50"/>
                  <a:gd name="T12" fmla="*/ 41 w 46"/>
                  <a:gd name="T13" fmla="*/ 1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0"/>
                  <a:gd name="T23" fmla="*/ 46 w 4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0">
                    <a:moveTo>
                      <a:pt x="41" y="14"/>
                    </a:moveTo>
                    <a:lnTo>
                      <a:pt x="46" y="14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32" y="5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6517" y="9618"/>
                <a:ext cx="51" cy="50"/>
              </a:xfrm>
              <a:custGeom>
                <a:avLst/>
                <a:gdLst>
                  <a:gd name="T0" fmla="*/ 42 w 51"/>
                  <a:gd name="T1" fmla="*/ 13 h 50"/>
                  <a:gd name="T2" fmla="*/ 51 w 51"/>
                  <a:gd name="T3" fmla="*/ 13 h 50"/>
                  <a:gd name="T4" fmla="*/ 9 w 51"/>
                  <a:gd name="T5" fmla="*/ 0 h 50"/>
                  <a:gd name="T6" fmla="*/ 0 w 51"/>
                  <a:gd name="T7" fmla="*/ 36 h 50"/>
                  <a:gd name="T8" fmla="*/ 37 w 51"/>
                  <a:gd name="T9" fmla="*/ 50 h 50"/>
                  <a:gd name="T10" fmla="*/ 46 w 51"/>
                  <a:gd name="T11" fmla="*/ 50 h 50"/>
                  <a:gd name="T12" fmla="*/ 42 w 51"/>
                  <a:gd name="T13" fmla="*/ 1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42" y="13"/>
                    </a:moveTo>
                    <a:lnTo>
                      <a:pt x="51" y="13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7" y="50"/>
                    </a:lnTo>
                    <a:lnTo>
                      <a:pt x="46" y="5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6559" y="9627"/>
                <a:ext cx="46" cy="41"/>
              </a:xfrm>
              <a:custGeom>
                <a:avLst/>
                <a:gdLst>
                  <a:gd name="T0" fmla="*/ 37 w 46"/>
                  <a:gd name="T1" fmla="*/ 0 h 41"/>
                  <a:gd name="T2" fmla="*/ 41 w 46"/>
                  <a:gd name="T3" fmla="*/ 0 h 41"/>
                  <a:gd name="T4" fmla="*/ 0 w 46"/>
                  <a:gd name="T5" fmla="*/ 4 h 41"/>
                  <a:gd name="T6" fmla="*/ 4 w 46"/>
                  <a:gd name="T7" fmla="*/ 41 h 41"/>
                  <a:gd name="T8" fmla="*/ 41 w 46"/>
                  <a:gd name="T9" fmla="*/ 37 h 41"/>
                  <a:gd name="T10" fmla="*/ 46 w 46"/>
                  <a:gd name="T11" fmla="*/ 37 h 41"/>
                  <a:gd name="T12" fmla="*/ 37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37" y="0"/>
                    </a:moveTo>
                    <a:lnTo>
                      <a:pt x="41" y="0"/>
                    </a:lnTo>
                    <a:lnTo>
                      <a:pt x="0" y="4"/>
                    </a:lnTo>
                    <a:lnTo>
                      <a:pt x="4" y="41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6596" y="9585"/>
                <a:ext cx="139" cy="79"/>
              </a:xfrm>
              <a:custGeom>
                <a:avLst/>
                <a:gdLst>
                  <a:gd name="T0" fmla="*/ 120 w 139"/>
                  <a:gd name="T1" fmla="*/ 5 h 79"/>
                  <a:gd name="T2" fmla="*/ 125 w 139"/>
                  <a:gd name="T3" fmla="*/ 0 h 79"/>
                  <a:gd name="T4" fmla="*/ 0 w 139"/>
                  <a:gd name="T5" fmla="*/ 42 h 79"/>
                  <a:gd name="T6" fmla="*/ 9 w 139"/>
                  <a:gd name="T7" fmla="*/ 79 h 79"/>
                  <a:gd name="T8" fmla="*/ 134 w 139"/>
                  <a:gd name="T9" fmla="*/ 37 h 79"/>
                  <a:gd name="T10" fmla="*/ 139 w 139"/>
                  <a:gd name="T11" fmla="*/ 37 h 79"/>
                  <a:gd name="T12" fmla="*/ 120 w 139"/>
                  <a:gd name="T13" fmla="*/ 5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79"/>
                  <a:gd name="T23" fmla="*/ 139 w 139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79">
                    <a:moveTo>
                      <a:pt x="120" y="5"/>
                    </a:moveTo>
                    <a:lnTo>
                      <a:pt x="125" y="0"/>
                    </a:lnTo>
                    <a:lnTo>
                      <a:pt x="0" y="42"/>
                    </a:lnTo>
                    <a:lnTo>
                      <a:pt x="9" y="79"/>
                    </a:lnTo>
                    <a:lnTo>
                      <a:pt x="134" y="37"/>
                    </a:lnTo>
                    <a:lnTo>
                      <a:pt x="139" y="37"/>
                    </a:lnTo>
                    <a:lnTo>
                      <a:pt x="12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6716" y="9493"/>
                <a:ext cx="264" cy="129"/>
              </a:xfrm>
              <a:custGeom>
                <a:avLst/>
                <a:gdLst>
                  <a:gd name="T0" fmla="*/ 259 w 264"/>
                  <a:gd name="T1" fmla="*/ 14 h 129"/>
                  <a:gd name="T2" fmla="*/ 250 w 264"/>
                  <a:gd name="T3" fmla="*/ 0 h 129"/>
                  <a:gd name="T4" fmla="*/ 0 w 264"/>
                  <a:gd name="T5" fmla="*/ 97 h 129"/>
                  <a:gd name="T6" fmla="*/ 19 w 264"/>
                  <a:gd name="T7" fmla="*/ 129 h 129"/>
                  <a:gd name="T8" fmla="*/ 264 w 264"/>
                  <a:gd name="T9" fmla="*/ 33 h 129"/>
                  <a:gd name="T10" fmla="*/ 259 w 264"/>
                  <a:gd name="T11" fmla="*/ 14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129"/>
                  <a:gd name="T20" fmla="*/ 264 w 264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129">
                    <a:moveTo>
                      <a:pt x="259" y="14"/>
                    </a:moveTo>
                    <a:lnTo>
                      <a:pt x="250" y="0"/>
                    </a:lnTo>
                    <a:lnTo>
                      <a:pt x="0" y="97"/>
                    </a:lnTo>
                    <a:lnTo>
                      <a:pt x="19" y="129"/>
                    </a:lnTo>
                    <a:lnTo>
                      <a:pt x="264" y="33"/>
                    </a:lnTo>
                    <a:lnTo>
                      <a:pt x="259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5110" y="9668"/>
                <a:ext cx="643" cy="382"/>
              </a:xfrm>
              <a:custGeom>
                <a:avLst/>
                <a:gdLst>
                  <a:gd name="T0" fmla="*/ 629 w 643"/>
                  <a:gd name="T1" fmla="*/ 0 h 382"/>
                  <a:gd name="T2" fmla="*/ 625 w 643"/>
                  <a:gd name="T3" fmla="*/ 0 h 382"/>
                  <a:gd name="T4" fmla="*/ 0 w 643"/>
                  <a:gd name="T5" fmla="*/ 345 h 382"/>
                  <a:gd name="T6" fmla="*/ 18 w 643"/>
                  <a:gd name="T7" fmla="*/ 382 h 382"/>
                  <a:gd name="T8" fmla="*/ 643 w 643"/>
                  <a:gd name="T9" fmla="*/ 32 h 382"/>
                  <a:gd name="T10" fmla="*/ 643 w 643"/>
                  <a:gd name="T11" fmla="*/ 37 h 382"/>
                  <a:gd name="T12" fmla="*/ 629 w 643"/>
                  <a:gd name="T13" fmla="*/ 0 h 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382"/>
                  <a:gd name="T23" fmla="*/ 643 w 643"/>
                  <a:gd name="T24" fmla="*/ 382 h 3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382">
                    <a:moveTo>
                      <a:pt x="629" y="0"/>
                    </a:moveTo>
                    <a:lnTo>
                      <a:pt x="625" y="0"/>
                    </a:lnTo>
                    <a:lnTo>
                      <a:pt x="0" y="345"/>
                    </a:lnTo>
                    <a:lnTo>
                      <a:pt x="18" y="382"/>
                    </a:lnTo>
                    <a:lnTo>
                      <a:pt x="643" y="32"/>
                    </a:lnTo>
                    <a:lnTo>
                      <a:pt x="643" y="3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5739" y="9627"/>
                <a:ext cx="130" cy="78"/>
              </a:xfrm>
              <a:custGeom>
                <a:avLst/>
                <a:gdLst>
                  <a:gd name="T0" fmla="*/ 125 w 130"/>
                  <a:gd name="T1" fmla="*/ 0 h 78"/>
                  <a:gd name="T2" fmla="*/ 121 w 130"/>
                  <a:gd name="T3" fmla="*/ 4 h 78"/>
                  <a:gd name="T4" fmla="*/ 0 w 130"/>
                  <a:gd name="T5" fmla="*/ 41 h 78"/>
                  <a:gd name="T6" fmla="*/ 14 w 130"/>
                  <a:gd name="T7" fmla="*/ 78 h 78"/>
                  <a:gd name="T8" fmla="*/ 130 w 130"/>
                  <a:gd name="T9" fmla="*/ 41 h 78"/>
                  <a:gd name="T10" fmla="*/ 125 w 130"/>
                  <a:gd name="T11" fmla="*/ 41 h 78"/>
                  <a:gd name="T12" fmla="*/ 125 w 130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8"/>
                  <a:gd name="T23" fmla="*/ 130 w 13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8">
                    <a:moveTo>
                      <a:pt x="125" y="0"/>
                    </a:moveTo>
                    <a:lnTo>
                      <a:pt x="121" y="4"/>
                    </a:lnTo>
                    <a:lnTo>
                      <a:pt x="0" y="41"/>
                    </a:lnTo>
                    <a:lnTo>
                      <a:pt x="14" y="78"/>
                    </a:lnTo>
                    <a:lnTo>
                      <a:pt x="130" y="41"/>
                    </a:lnTo>
                    <a:lnTo>
                      <a:pt x="125" y="4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864" y="9627"/>
                <a:ext cx="51" cy="41"/>
              </a:xfrm>
              <a:custGeom>
                <a:avLst/>
                <a:gdLst>
                  <a:gd name="T0" fmla="*/ 51 w 51"/>
                  <a:gd name="T1" fmla="*/ 4 h 41"/>
                  <a:gd name="T2" fmla="*/ 47 w 51"/>
                  <a:gd name="T3" fmla="*/ 4 h 41"/>
                  <a:gd name="T4" fmla="*/ 0 w 51"/>
                  <a:gd name="T5" fmla="*/ 0 h 41"/>
                  <a:gd name="T6" fmla="*/ 0 w 51"/>
                  <a:gd name="T7" fmla="*/ 41 h 41"/>
                  <a:gd name="T8" fmla="*/ 47 w 51"/>
                  <a:gd name="T9" fmla="*/ 41 h 41"/>
                  <a:gd name="T10" fmla="*/ 37 w 51"/>
                  <a:gd name="T11" fmla="*/ 41 h 41"/>
                  <a:gd name="T12" fmla="*/ 51 w 51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4"/>
                    </a:moveTo>
                    <a:lnTo>
                      <a:pt x="47" y="4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5901" y="9631"/>
                <a:ext cx="47" cy="46"/>
              </a:xfrm>
              <a:custGeom>
                <a:avLst/>
                <a:gdLst>
                  <a:gd name="T0" fmla="*/ 47 w 47"/>
                  <a:gd name="T1" fmla="*/ 10 h 46"/>
                  <a:gd name="T2" fmla="*/ 42 w 47"/>
                  <a:gd name="T3" fmla="*/ 10 h 46"/>
                  <a:gd name="T4" fmla="*/ 14 w 47"/>
                  <a:gd name="T5" fmla="*/ 0 h 46"/>
                  <a:gd name="T6" fmla="*/ 0 w 47"/>
                  <a:gd name="T7" fmla="*/ 37 h 46"/>
                  <a:gd name="T8" fmla="*/ 28 w 47"/>
                  <a:gd name="T9" fmla="*/ 46 h 46"/>
                  <a:gd name="T10" fmla="*/ 24 w 47"/>
                  <a:gd name="T11" fmla="*/ 42 h 46"/>
                  <a:gd name="T12" fmla="*/ 47 w 4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6"/>
                  <a:gd name="T23" fmla="*/ 47 w 4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6">
                    <a:moveTo>
                      <a:pt x="47" y="10"/>
                    </a:moveTo>
                    <a:lnTo>
                      <a:pt x="42" y="10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28" y="46"/>
                    </a:lnTo>
                    <a:lnTo>
                      <a:pt x="24" y="42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925" y="9641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6 w 51"/>
                  <a:gd name="T3" fmla="*/ 18 h 50"/>
                  <a:gd name="T4" fmla="*/ 23 w 51"/>
                  <a:gd name="T5" fmla="*/ 0 h 50"/>
                  <a:gd name="T6" fmla="*/ 0 w 51"/>
                  <a:gd name="T7" fmla="*/ 32 h 50"/>
                  <a:gd name="T8" fmla="*/ 23 w 51"/>
                  <a:gd name="T9" fmla="*/ 50 h 50"/>
                  <a:gd name="T10" fmla="*/ 18 w 51"/>
                  <a:gd name="T11" fmla="*/ 46 h 50"/>
                  <a:gd name="T12" fmla="*/ 51 w 51"/>
                  <a:gd name="T13" fmla="*/ 2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0"/>
                  <a:gd name="T23" fmla="*/ 51 w 5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0">
                    <a:moveTo>
                      <a:pt x="51" y="23"/>
                    </a:moveTo>
                    <a:lnTo>
                      <a:pt x="46" y="18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23" y="50"/>
                    </a:lnTo>
                    <a:lnTo>
                      <a:pt x="18" y="46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5943" y="9664"/>
                <a:ext cx="51" cy="45"/>
              </a:xfrm>
              <a:custGeom>
                <a:avLst/>
                <a:gdLst>
                  <a:gd name="T0" fmla="*/ 51 w 51"/>
                  <a:gd name="T1" fmla="*/ 32 h 45"/>
                  <a:gd name="T2" fmla="*/ 46 w 51"/>
                  <a:gd name="T3" fmla="*/ 27 h 45"/>
                  <a:gd name="T4" fmla="*/ 33 w 51"/>
                  <a:gd name="T5" fmla="*/ 0 h 45"/>
                  <a:gd name="T6" fmla="*/ 0 w 51"/>
                  <a:gd name="T7" fmla="*/ 23 h 45"/>
                  <a:gd name="T8" fmla="*/ 14 w 51"/>
                  <a:gd name="T9" fmla="*/ 45 h 45"/>
                  <a:gd name="T10" fmla="*/ 14 w 51"/>
                  <a:gd name="T11" fmla="*/ 41 h 45"/>
                  <a:gd name="T12" fmla="*/ 51 w 51"/>
                  <a:gd name="T13" fmla="*/ 3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51" y="32"/>
                    </a:moveTo>
                    <a:lnTo>
                      <a:pt x="46" y="27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957" y="9696"/>
                <a:ext cx="46" cy="36"/>
              </a:xfrm>
              <a:custGeom>
                <a:avLst/>
                <a:gdLst>
                  <a:gd name="T0" fmla="*/ 46 w 46"/>
                  <a:gd name="T1" fmla="*/ 27 h 36"/>
                  <a:gd name="T2" fmla="*/ 42 w 46"/>
                  <a:gd name="T3" fmla="*/ 27 h 36"/>
                  <a:gd name="T4" fmla="*/ 37 w 46"/>
                  <a:gd name="T5" fmla="*/ 0 h 36"/>
                  <a:gd name="T6" fmla="*/ 0 w 46"/>
                  <a:gd name="T7" fmla="*/ 9 h 36"/>
                  <a:gd name="T8" fmla="*/ 5 w 46"/>
                  <a:gd name="T9" fmla="*/ 36 h 36"/>
                  <a:gd name="T10" fmla="*/ 5 w 46"/>
                  <a:gd name="T11" fmla="*/ 32 h 36"/>
                  <a:gd name="T12" fmla="*/ 46 w 46"/>
                  <a:gd name="T13" fmla="*/ 2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6"/>
                  <a:gd name="T23" fmla="*/ 46 w 4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6">
                    <a:moveTo>
                      <a:pt x="46" y="27"/>
                    </a:moveTo>
                    <a:lnTo>
                      <a:pt x="42" y="27"/>
                    </a:lnTo>
                    <a:lnTo>
                      <a:pt x="37" y="0"/>
                    </a:lnTo>
                    <a:lnTo>
                      <a:pt x="0" y="9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5962" y="9723"/>
                <a:ext cx="41" cy="37"/>
              </a:xfrm>
              <a:custGeom>
                <a:avLst/>
                <a:gdLst>
                  <a:gd name="T0" fmla="*/ 41 w 41"/>
                  <a:gd name="T1" fmla="*/ 37 h 37"/>
                  <a:gd name="T2" fmla="*/ 41 w 41"/>
                  <a:gd name="T3" fmla="*/ 28 h 37"/>
                  <a:gd name="T4" fmla="*/ 41 w 41"/>
                  <a:gd name="T5" fmla="*/ 0 h 37"/>
                  <a:gd name="T6" fmla="*/ 0 w 41"/>
                  <a:gd name="T7" fmla="*/ 5 h 37"/>
                  <a:gd name="T8" fmla="*/ 4 w 41"/>
                  <a:gd name="T9" fmla="*/ 32 h 37"/>
                  <a:gd name="T10" fmla="*/ 4 w 41"/>
                  <a:gd name="T11" fmla="*/ 28 h 37"/>
                  <a:gd name="T12" fmla="*/ 41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41" y="37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5962" y="9751"/>
                <a:ext cx="41" cy="37"/>
              </a:xfrm>
              <a:custGeom>
                <a:avLst/>
                <a:gdLst>
                  <a:gd name="T0" fmla="*/ 37 w 41"/>
                  <a:gd name="T1" fmla="*/ 37 h 37"/>
                  <a:gd name="T2" fmla="*/ 37 w 41"/>
                  <a:gd name="T3" fmla="*/ 32 h 37"/>
                  <a:gd name="T4" fmla="*/ 41 w 41"/>
                  <a:gd name="T5" fmla="*/ 9 h 37"/>
                  <a:gd name="T6" fmla="*/ 4 w 41"/>
                  <a:gd name="T7" fmla="*/ 0 h 37"/>
                  <a:gd name="T8" fmla="*/ 0 w 41"/>
                  <a:gd name="T9" fmla="*/ 27 h 37"/>
                  <a:gd name="T10" fmla="*/ 0 w 41"/>
                  <a:gd name="T11" fmla="*/ 23 h 37"/>
                  <a:gd name="T12" fmla="*/ 37 w 41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37" y="37"/>
                    </a:moveTo>
                    <a:lnTo>
                      <a:pt x="37" y="32"/>
                    </a:lnTo>
                    <a:lnTo>
                      <a:pt x="41" y="9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5837" y="9774"/>
                <a:ext cx="162" cy="414"/>
              </a:xfrm>
              <a:custGeom>
                <a:avLst/>
                <a:gdLst>
                  <a:gd name="T0" fmla="*/ 37 w 162"/>
                  <a:gd name="T1" fmla="*/ 409 h 414"/>
                  <a:gd name="T2" fmla="*/ 37 w 162"/>
                  <a:gd name="T3" fmla="*/ 414 h 414"/>
                  <a:gd name="T4" fmla="*/ 162 w 162"/>
                  <a:gd name="T5" fmla="*/ 14 h 414"/>
                  <a:gd name="T6" fmla="*/ 125 w 162"/>
                  <a:gd name="T7" fmla="*/ 0 h 414"/>
                  <a:gd name="T8" fmla="*/ 0 w 162"/>
                  <a:gd name="T9" fmla="*/ 400 h 414"/>
                  <a:gd name="T10" fmla="*/ 0 w 162"/>
                  <a:gd name="T11" fmla="*/ 404 h 414"/>
                  <a:gd name="T12" fmla="*/ 37 w 162"/>
                  <a:gd name="T13" fmla="*/ 409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414"/>
                  <a:gd name="T23" fmla="*/ 162 w 162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414">
                    <a:moveTo>
                      <a:pt x="37" y="409"/>
                    </a:moveTo>
                    <a:lnTo>
                      <a:pt x="37" y="414"/>
                    </a:lnTo>
                    <a:lnTo>
                      <a:pt x="162" y="14"/>
                    </a:lnTo>
                    <a:lnTo>
                      <a:pt x="125" y="0"/>
                    </a:lnTo>
                    <a:lnTo>
                      <a:pt x="0" y="400"/>
                    </a:lnTo>
                    <a:lnTo>
                      <a:pt x="0" y="404"/>
                    </a:lnTo>
                    <a:lnTo>
                      <a:pt x="37" y="4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5827" y="10178"/>
                <a:ext cx="47" cy="42"/>
              </a:xfrm>
              <a:custGeom>
                <a:avLst/>
                <a:gdLst>
                  <a:gd name="T0" fmla="*/ 42 w 47"/>
                  <a:gd name="T1" fmla="*/ 37 h 42"/>
                  <a:gd name="T2" fmla="*/ 42 w 47"/>
                  <a:gd name="T3" fmla="*/ 42 h 42"/>
                  <a:gd name="T4" fmla="*/ 47 w 47"/>
                  <a:gd name="T5" fmla="*/ 5 h 42"/>
                  <a:gd name="T6" fmla="*/ 10 w 47"/>
                  <a:gd name="T7" fmla="*/ 0 h 42"/>
                  <a:gd name="T8" fmla="*/ 0 w 47"/>
                  <a:gd name="T9" fmla="*/ 37 h 42"/>
                  <a:gd name="T10" fmla="*/ 0 w 47"/>
                  <a:gd name="T11" fmla="*/ 42 h 42"/>
                  <a:gd name="T12" fmla="*/ 42 w 47"/>
                  <a:gd name="T13" fmla="*/ 3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2"/>
                  <a:gd name="T23" fmla="*/ 47 w 4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2">
                    <a:moveTo>
                      <a:pt x="42" y="37"/>
                    </a:moveTo>
                    <a:lnTo>
                      <a:pt x="42" y="42"/>
                    </a:lnTo>
                    <a:lnTo>
                      <a:pt x="47" y="5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5827" y="10215"/>
                <a:ext cx="47" cy="51"/>
              </a:xfrm>
              <a:custGeom>
                <a:avLst/>
                <a:gdLst>
                  <a:gd name="T0" fmla="*/ 47 w 47"/>
                  <a:gd name="T1" fmla="*/ 32 h 51"/>
                  <a:gd name="T2" fmla="*/ 47 w 47"/>
                  <a:gd name="T3" fmla="*/ 37 h 51"/>
                  <a:gd name="T4" fmla="*/ 42 w 47"/>
                  <a:gd name="T5" fmla="*/ 0 h 51"/>
                  <a:gd name="T6" fmla="*/ 0 w 47"/>
                  <a:gd name="T7" fmla="*/ 5 h 51"/>
                  <a:gd name="T8" fmla="*/ 10 w 47"/>
                  <a:gd name="T9" fmla="*/ 46 h 51"/>
                  <a:gd name="T10" fmla="*/ 10 w 47"/>
                  <a:gd name="T11" fmla="*/ 51 h 51"/>
                  <a:gd name="T12" fmla="*/ 47 w 47"/>
                  <a:gd name="T13" fmla="*/ 3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1"/>
                  <a:gd name="T23" fmla="*/ 47 w 4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1">
                    <a:moveTo>
                      <a:pt x="47" y="32"/>
                    </a:moveTo>
                    <a:lnTo>
                      <a:pt x="47" y="37"/>
                    </a:lnTo>
                    <a:lnTo>
                      <a:pt x="42" y="0"/>
                    </a:lnTo>
                    <a:lnTo>
                      <a:pt x="0" y="5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5837" y="10247"/>
                <a:ext cx="55" cy="55"/>
              </a:xfrm>
              <a:custGeom>
                <a:avLst/>
                <a:gdLst>
                  <a:gd name="T0" fmla="*/ 51 w 55"/>
                  <a:gd name="T1" fmla="*/ 28 h 55"/>
                  <a:gd name="T2" fmla="*/ 55 w 55"/>
                  <a:gd name="T3" fmla="*/ 32 h 55"/>
                  <a:gd name="T4" fmla="*/ 37 w 55"/>
                  <a:gd name="T5" fmla="*/ 0 h 55"/>
                  <a:gd name="T6" fmla="*/ 0 w 55"/>
                  <a:gd name="T7" fmla="*/ 19 h 55"/>
                  <a:gd name="T8" fmla="*/ 18 w 55"/>
                  <a:gd name="T9" fmla="*/ 51 h 55"/>
                  <a:gd name="T10" fmla="*/ 23 w 55"/>
                  <a:gd name="T11" fmla="*/ 55 h 55"/>
                  <a:gd name="T12" fmla="*/ 51 w 55"/>
                  <a:gd name="T13" fmla="*/ 2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28"/>
                    </a:moveTo>
                    <a:lnTo>
                      <a:pt x="55" y="32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18" y="51"/>
                    </a:lnTo>
                    <a:lnTo>
                      <a:pt x="23" y="55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5860" y="10275"/>
                <a:ext cx="55" cy="55"/>
              </a:xfrm>
              <a:custGeom>
                <a:avLst/>
                <a:gdLst>
                  <a:gd name="T0" fmla="*/ 51 w 55"/>
                  <a:gd name="T1" fmla="*/ 18 h 55"/>
                  <a:gd name="T2" fmla="*/ 55 w 55"/>
                  <a:gd name="T3" fmla="*/ 23 h 55"/>
                  <a:gd name="T4" fmla="*/ 28 w 55"/>
                  <a:gd name="T5" fmla="*/ 0 h 55"/>
                  <a:gd name="T6" fmla="*/ 0 w 55"/>
                  <a:gd name="T7" fmla="*/ 27 h 55"/>
                  <a:gd name="T8" fmla="*/ 32 w 55"/>
                  <a:gd name="T9" fmla="*/ 50 h 55"/>
                  <a:gd name="T10" fmla="*/ 41 w 55"/>
                  <a:gd name="T11" fmla="*/ 55 h 55"/>
                  <a:gd name="T12" fmla="*/ 51 w 55"/>
                  <a:gd name="T13" fmla="*/ 1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5"/>
                  <a:gd name="T23" fmla="*/ 55 w 5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5">
                    <a:moveTo>
                      <a:pt x="51" y="18"/>
                    </a:moveTo>
                    <a:lnTo>
                      <a:pt x="55" y="23"/>
                    </a:lnTo>
                    <a:lnTo>
                      <a:pt x="28" y="0"/>
                    </a:lnTo>
                    <a:lnTo>
                      <a:pt x="0" y="27"/>
                    </a:lnTo>
                    <a:lnTo>
                      <a:pt x="32" y="50"/>
                    </a:lnTo>
                    <a:lnTo>
                      <a:pt x="41" y="5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5901" y="10293"/>
                <a:ext cx="56" cy="46"/>
              </a:xfrm>
              <a:custGeom>
                <a:avLst/>
                <a:gdLst>
                  <a:gd name="T0" fmla="*/ 51 w 56"/>
                  <a:gd name="T1" fmla="*/ 9 h 46"/>
                  <a:gd name="T2" fmla="*/ 56 w 56"/>
                  <a:gd name="T3" fmla="*/ 9 h 46"/>
                  <a:gd name="T4" fmla="*/ 10 w 56"/>
                  <a:gd name="T5" fmla="*/ 0 h 46"/>
                  <a:gd name="T6" fmla="*/ 0 w 56"/>
                  <a:gd name="T7" fmla="*/ 37 h 46"/>
                  <a:gd name="T8" fmla="*/ 47 w 56"/>
                  <a:gd name="T9" fmla="*/ 46 h 46"/>
                  <a:gd name="T10" fmla="*/ 51 w 56"/>
                  <a:gd name="T11" fmla="*/ 46 h 46"/>
                  <a:gd name="T12" fmla="*/ 51 w 56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6"/>
                  <a:gd name="T23" fmla="*/ 56 w 5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6">
                    <a:moveTo>
                      <a:pt x="51" y="9"/>
                    </a:moveTo>
                    <a:lnTo>
                      <a:pt x="56" y="9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47" y="46"/>
                    </a:lnTo>
                    <a:lnTo>
                      <a:pt x="51" y="46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5952" y="10302"/>
                <a:ext cx="51" cy="42"/>
              </a:xfrm>
              <a:custGeom>
                <a:avLst/>
                <a:gdLst>
                  <a:gd name="T0" fmla="*/ 42 w 51"/>
                  <a:gd name="T1" fmla="*/ 5 h 42"/>
                  <a:gd name="T2" fmla="*/ 47 w 51"/>
                  <a:gd name="T3" fmla="*/ 5 h 42"/>
                  <a:gd name="T4" fmla="*/ 0 w 51"/>
                  <a:gd name="T5" fmla="*/ 0 h 42"/>
                  <a:gd name="T6" fmla="*/ 0 w 51"/>
                  <a:gd name="T7" fmla="*/ 37 h 42"/>
                  <a:gd name="T8" fmla="*/ 42 w 51"/>
                  <a:gd name="T9" fmla="*/ 42 h 42"/>
                  <a:gd name="T10" fmla="*/ 51 w 51"/>
                  <a:gd name="T11" fmla="*/ 42 h 42"/>
                  <a:gd name="T12" fmla="*/ 42 w 51"/>
                  <a:gd name="T13" fmla="*/ 5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42" y="5"/>
                    </a:moveTo>
                    <a:lnTo>
                      <a:pt x="47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2" y="42"/>
                    </a:lnTo>
                    <a:lnTo>
                      <a:pt x="51" y="4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5994" y="10289"/>
                <a:ext cx="74" cy="55"/>
              </a:xfrm>
              <a:custGeom>
                <a:avLst/>
                <a:gdLst>
                  <a:gd name="T0" fmla="*/ 60 w 74"/>
                  <a:gd name="T1" fmla="*/ 0 h 55"/>
                  <a:gd name="T2" fmla="*/ 60 w 74"/>
                  <a:gd name="T3" fmla="*/ 0 h 55"/>
                  <a:gd name="T4" fmla="*/ 0 w 74"/>
                  <a:gd name="T5" fmla="*/ 18 h 55"/>
                  <a:gd name="T6" fmla="*/ 9 w 74"/>
                  <a:gd name="T7" fmla="*/ 55 h 55"/>
                  <a:gd name="T8" fmla="*/ 69 w 74"/>
                  <a:gd name="T9" fmla="*/ 36 h 55"/>
                  <a:gd name="T10" fmla="*/ 74 w 74"/>
                  <a:gd name="T11" fmla="*/ 36 h 55"/>
                  <a:gd name="T12" fmla="*/ 60 w 7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5"/>
                  <a:gd name="T23" fmla="*/ 74 w 7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5">
                    <a:moveTo>
                      <a:pt x="60" y="0"/>
                    </a:moveTo>
                    <a:lnTo>
                      <a:pt x="60" y="0"/>
                    </a:lnTo>
                    <a:lnTo>
                      <a:pt x="0" y="18"/>
                    </a:lnTo>
                    <a:lnTo>
                      <a:pt x="9" y="55"/>
                    </a:lnTo>
                    <a:lnTo>
                      <a:pt x="69" y="36"/>
                    </a:lnTo>
                    <a:lnTo>
                      <a:pt x="74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6054" y="10266"/>
                <a:ext cx="74" cy="59"/>
              </a:xfrm>
              <a:custGeom>
                <a:avLst/>
                <a:gdLst>
                  <a:gd name="T0" fmla="*/ 56 w 74"/>
                  <a:gd name="T1" fmla="*/ 0 h 59"/>
                  <a:gd name="T2" fmla="*/ 60 w 74"/>
                  <a:gd name="T3" fmla="*/ 0 h 59"/>
                  <a:gd name="T4" fmla="*/ 0 w 74"/>
                  <a:gd name="T5" fmla="*/ 23 h 59"/>
                  <a:gd name="T6" fmla="*/ 14 w 74"/>
                  <a:gd name="T7" fmla="*/ 59 h 59"/>
                  <a:gd name="T8" fmla="*/ 74 w 74"/>
                  <a:gd name="T9" fmla="*/ 36 h 59"/>
                  <a:gd name="T10" fmla="*/ 74 w 74"/>
                  <a:gd name="T11" fmla="*/ 36 h 59"/>
                  <a:gd name="T12" fmla="*/ 56 w 7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9"/>
                  <a:gd name="T23" fmla="*/ 74 w 7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9">
                    <a:moveTo>
                      <a:pt x="56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4" y="59"/>
                    </a:lnTo>
                    <a:lnTo>
                      <a:pt x="7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6110" y="9866"/>
                <a:ext cx="713" cy="436"/>
              </a:xfrm>
              <a:custGeom>
                <a:avLst/>
                <a:gdLst>
                  <a:gd name="T0" fmla="*/ 703 w 713"/>
                  <a:gd name="T1" fmla="*/ 18 h 436"/>
                  <a:gd name="T2" fmla="*/ 694 w 713"/>
                  <a:gd name="T3" fmla="*/ 0 h 436"/>
                  <a:gd name="T4" fmla="*/ 0 w 713"/>
                  <a:gd name="T5" fmla="*/ 400 h 436"/>
                  <a:gd name="T6" fmla="*/ 18 w 713"/>
                  <a:gd name="T7" fmla="*/ 436 h 436"/>
                  <a:gd name="T8" fmla="*/ 713 w 713"/>
                  <a:gd name="T9" fmla="*/ 32 h 436"/>
                  <a:gd name="T10" fmla="*/ 703 w 713"/>
                  <a:gd name="T11" fmla="*/ 18 h 4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3"/>
                  <a:gd name="T19" fmla="*/ 0 h 436"/>
                  <a:gd name="T20" fmla="*/ 713 w 713"/>
                  <a:gd name="T21" fmla="*/ 436 h 4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3" h="436">
                    <a:moveTo>
                      <a:pt x="703" y="18"/>
                    </a:moveTo>
                    <a:lnTo>
                      <a:pt x="694" y="0"/>
                    </a:lnTo>
                    <a:lnTo>
                      <a:pt x="0" y="400"/>
                    </a:lnTo>
                    <a:lnTo>
                      <a:pt x="18" y="436"/>
                    </a:lnTo>
                    <a:lnTo>
                      <a:pt x="713" y="32"/>
                    </a:lnTo>
                    <a:lnTo>
                      <a:pt x="703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5397" y="9526"/>
                <a:ext cx="347" cy="211"/>
              </a:xfrm>
              <a:custGeom>
                <a:avLst/>
                <a:gdLst>
                  <a:gd name="T0" fmla="*/ 329 w 347"/>
                  <a:gd name="T1" fmla="*/ 0 h 211"/>
                  <a:gd name="T2" fmla="*/ 329 w 347"/>
                  <a:gd name="T3" fmla="*/ 0 h 211"/>
                  <a:gd name="T4" fmla="*/ 0 w 347"/>
                  <a:gd name="T5" fmla="*/ 179 h 211"/>
                  <a:gd name="T6" fmla="*/ 18 w 347"/>
                  <a:gd name="T7" fmla="*/ 211 h 211"/>
                  <a:gd name="T8" fmla="*/ 347 w 347"/>
                  <a:gd name="T9" fmla="*/ 32 h 211"/>
                  <a:gd name="T10" fmla="*/ 347 w 347"/>
                  <a:gd name="T11" fmla="*/ 32 h 211"/>
                  <a:gd name="T12" fmla="*/ 329 w 347"/>
                  <a:gd name="T13" fmla="*/ 0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1"/>
                  <a:gd name="T23" fmla="*/ 347 w 347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1">
                    <a:moveTo>
                      <a:pt x="329" y="0"/>
                    </a:moveTo>
                    <a:lnTo>
                      <a:pt x="329" y="0"/>
                    </a:lnTo>
                    <a:lnTo>
                      <a:pt x="0" y="179"/>
                    </a:lnTo>
                    <a:lnTo>
                      <a:pt x="18" y="211"/>
                    </a:lnTo>
                    <a:lnTo>
                      <a:pt x="347" y="3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5726" y="9342"/>
                <a:ext cx="347" cy="216"/>
              </a:xfrm>
              <a:custGeom>
                <a:avLst/>
                <a:gdLst>
                  <a:gd name="T0" fmla="*/ 328 w 347"/>
                  <a:gd name="T1" fmla="*/ 0 h 216"/>
                  <a:gd name="T2" fmla="*/ 328 w 347"/>
                  <a:gd name="T3" fmla="*/ 4 h 216"/>
                  <a:gd name="T4" fmla="*/ 0 w 347"/>
                  <a:gd name="T5" fmla="*/ 184 h 216"/>
                  <a:gd name="T6" fmla="*/ 18 w 347"/>
                  <a:gd name="T7" fmla="*/ 216 h 216"/>
                  <a:gd name="T8" fmla="*/ 347 w 347"/>
                  <a:gd name="T9" fmla="*/ 37 h 216"/>
                  <a:gd name="T10" fmla="*/ 347 w 347"/>
                  <a:gd name="T11" fmla="*/ 37 h 216"/>
                  <a:gd name="T12" fmla="*/ 328 w 347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216"/>
                  <a:gd name="T23" fmla="*/ 347 w 347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216">
                    <a:moveTo>
                      <a:pt x="328" y="0"/>
                    </a:moveTo>
                    <a:lnTo>
                      <a:pt x="328" y="4"/>
                    </a:lnTo>
                    <a:lnTo>
                      <a:pt x="0" y="184"/>
                    </a:lnTo>
                    <a:lnTo>
                      <a:pt x="18" y="216"/>
                    </a:lnTo>
                    <a:lnTo>
                      <a:pt x="347" y="3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6054" y="9319"/>
                <a:ext cx="74" cy="60"/>
              </a:xfrm>
              <a:custGeom>
                <a:avLst/>
                <a:gdLst>
                  <a:gd name="T0" fmla="*/ 65 w 74"/>
                  <a:gd name="T1" fmla="*/ 0 h 60"/>
                  <a:gd name="T2" fmla="*/ 60 w 74"/>
                  <a:gd name="T3" fmla="*/ 0 h 60"/>
                  <a:gd name="T4" fmla="*/ 0 w 74"/>
                  <a:gd name="T5" fmla="*/ 23 h 60"/>
                  <a:gd name="T6" fmla="*/ 19 w 74"/>
                  <a:gd name="T7" fmla="*/ 60 h 60"/>
                  <a:gd name="T8" fmla="*/ 74 w 74"/>
                  <a:gd name="T9" fmla="*/ 37 h 60"/>
                  <a:gd name="T10" fmla="*/ 70 w 74"/>
                  <a:gd name="T11" fmla="*/ 37 h 60"/>
                  <a:gd name="T12" fmla="*/ 65 w 7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60"/>
                  <a:gd name="T23" fmla="*/ 74 w 7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60">
                    <a:moveTo>
                      <a:pt x="65" y="0"/>
                    </a:moveTo>
                    <a:lnTo>
                      <a:pt x="60" y="0"/>
                    </a:lnTo>
                    <a:lnTo>
                      <a:pt x="0" y="23"/>
                    </a:lnTo>
                    <a:lnTo>
                      <a:pt x="19" y="60"/>
                    </a:lnTo>
                    <a:lnTo>
                      <a:pt x="74" y="37"/>
                    </a:lnTo>
                    <a:lnTo>
                      <a:pt x="70" y="3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6119" y="9310"/>
                <a:ext cx="60" cy="46"/>
              </a:xfrm>
              <a:custGeom>
                <a:avLst/>
                <a:gdLst>
                  <a:gd name="T0" fmla="*/ 60 w 60"/>
                  <a:gd name="T1" fmla="*/ 0 h 46"/>
                  <a:gd name="T2" fmla="*/ 56 w 60"/>
                  <a:gd name="T3" fmla="*/ 0 h 46"/>
                  <a:gd name="T4" fmla="*/ 0 w 60"/>
                  <a:gd name="T5" fmla="*/ 9 h 46"/>
                  <a:gd name="T6" fmla="*/ 5 w 60"/>
                  <a:gd name="T7" fmla="*/ 46 h 46"/>
                  <a:gd name="T8" fmla="*/ 60 w 60"/>
                  <a:gd name="T9" fmla="*/ 36 h 46"/>
                  <a:gd name="T10" fmla="*/ 56 w 60"/>
                  <a:gd name="T11" fmla="*/ 36 h 46"/>
                  <a:gd name="T12" fmla="*/ 60 w 6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60" y="0"/>
                    </a:moveTo>
                    <a:lnTo>
                      <a:pt x="56" y="0"/>
                    </a:lnTo>
                    <a:lnTo>
                      <a:pt x="0" y="9"/>
                    </a:lnTo>
                    <a:lnTo>
                      <a:pt x="5" y="4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6175" y="9310"/>
                <a:ext cx="55" cy="36"/>
              </a:xfrm>
              <a:custGeom>
                <a:avLst/>
                <a:gdLst>
                  <a:gd name="T0" fmla="*/ 55 w 55"/>
                  <a:gd name="T1" fmla="*/ 0 h 36"/>
                  <a:gd name="T2" fmla="*/ 50 w 55"/>
                  <a:gd name="T3" fmla="*/ 0 h 36"/>
                  <a:gd name="T4" fmla="*/ 4 w 55"/>
                  <a:gd name="T5" fmla="*/ 0 h 36"/>
                  <a:gd name="T6" fmla="*/ 0 w 55"/>
                  <a:gd name="T7" fmla="*/ 36 h 36"/>
                  <a:gd name="T8" fmla="*/ 46 w 55"/>
                  <a:gd name="T9" fmla="*/ 36 h 36"/>
                  <a:gd name="T10" fmla="*/ 41 w 55"/>
                  <a:gd name="T11" fmla="*/ 36 h 36"/>
                  <a:gd name="T12" fmla="*/ 55 w 55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6"/>
                  <a:gd name="T23" fmla="*/ 55 w 5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6">
                    <a:moveTo>
                      <a:pt x="55" y="0"/>
                    </a:moveTo>
                    <a:lnTo>
                      <a:pt x="50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6216" y="9310"/>
                <a:ext cx="28" cy="41"/>
              </a:xfrm>
              <a:custGeom>
                <a:avLst/>
                <a:gdLst>
                  <a:gd name="T0" fmla="*/ 28 w 28"/>
                  <a:gd name="T1" fmla="*/ 4 h 41"/>
                  <a:gd name="T2" fmla="*/ 28 w 28"/>
                  <a:gd name="T3" fmla="*/ 4 h 41"/>
                  <a:gd name="T4" fmla="*/ 14 w 28"/>
                  <a:gd name="T5" fmla="*/ 0 h 41"/>
                  <a:gd name="T6" fmla="*/ 0 w 28"/>
                  <a:gd name="T7" fmla="*/ 36 h 41"/>
                  <a:gd name="T8" fmla="*/ 14 w 28"/>
                  <a:gd name="T9" fmla="*/ 41 h 41"/>
                  <a:gd name="T10" fmla="*/ 14 w 28"/>
                  <a:gd name="T11" fmla="*/ 41 h 41"/>
                  <a:gd name="T12" fmla="*/ 28 w 28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1"/>
                  <a:gd name="T23" fmla="*/ 28 w 2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1">
                    <a:moveTo>
                      <a:pt x="28" y="4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0" y="36"/>
                    </a:lnTo>
                    <a:lnTo>
                      <a:pt x="14" y="41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6230" y="9314"/>
                <a:ext cx="33" cy="42"/>
              </a:xfrm>
              <a:custGeom>
                <a:avLst/>
                <a:gdLst>
                  <a:gd name="T0" fmla="*/ 33 w 33"/>
                  <a:gd name="T1" fmla="*/ 9 h 42"/>
                  <a:gd name="T2" fmla="*/ 28 w 33"/>
                  <a:gd name="T3" fmla="*/ 5 h 42"/>
                  <a:gd name="T4" fmla="*/ 14 w 33"/>
                  <a:gd name="T5" fmla="*/ 0 h 42"/>
                  <a:gd name="T6" fmla="*/ 0 w 33"/>
                  <a:gd name="T7" fmla="*/ 37 h 42"/>
                  <a:gd name="T8" fmla="*/ 14 w 33"/>
                  <a:gd name="T9" fmla="*/ 42 h 42"/>
                  <a:gd name="T10" fmla="*/ 9 w 33"/>
                  <a:gd name="T11" fmla="*/ 42 h 42"/>
                  <a:gd name="T12" fmla="*/ 33 w 3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2"/>
                  <a:gd name="T23" fmla="*/ 33 w 3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2">
                    <a:moveTo>
                      <a:pt x="33" y="9"/>
                    </a:moveTo>
                    <a:lnTo>
                      <a:pt x="28" y="5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6239" y="9323"/>
                <a:ext cx="37" cy="42"/>
              </a:xfrm>
              <a:custGeom>
                <a:avLst/>
                <a:gdLst>
                  <a:gd name="T0" fmla="*/ 37 w 37"/>
                  <a:gd name="T1" fmla="*/ 10 h 42"/>
                  <a:gd name="T2" fmla="*/ 37 w 37"/>
                  <a:gd name="T3" fmla="*/ 10 h 42"/>
                  <a:gd name="T4" fmla="*/ 24 w 37"/>
                  <a:gd name="T5" fmla="*/ 0 h 42"/>
                  <a:gd name="T6" fmla="*/ 0 w 37"/>
                  <a:gd name="T7" fmla="*/ 33 h 42"/>
                  <a:gd name="T8" fmla="*/ 14 w 37"/>
                  <a:gd name="T9" fmla="*/ 42 h 42"/>
                  <a:gd name="T10" fmla="*/ 14 w 37"/>
                  <a:gd name="T11" fmla="*/ 42 h 42"/>
                  <a:gd name="T12" fmla="*/ 37 w 37"/>
                  <a:gd name="T13" fmla="*/ 1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37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14" y="42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6253" y="9333"/>
                <a:ext cx="42" cy="41"/>
              </a:xfrm>
              <a:custGeom>
                <a:avLst/>
                <a:gdLst>
                  <a:gd name="T0" fmla="*/ 42 w 42"/>
                  <a:gd name="T1" fmla="*/ 18 h 41"/>
                  <a:gd name="T2" fmla="*/ 33 w 42"/>
                  <a:gd name="T3" fmla="*/ 9 h 41"/>
                  <a:gd name="T4" fmla="*/ 23 w 42"/>
                  <a:gd name="T5" fmla="*/ 0 h 41"/>
                  <a:gd name="T6" fmla="*/ 0 w 42"/>
                  <a:gd name="T7" fmla="*/ 32 h 41"/>
                  <a:gd name="T8" fmla="*/ 10 w 42"/>
                  <a:gd name="T9" fmla="*/ 41 h 41"/>
                  <a:gd name="T10" fmla="*/ 5 w 42"/>
                  <a:gd name="T11" fmla="*/ 32 h 41"/>
                  <a:gd name="T12" fmla="*/ 42 w 42"/>
                  <a:gd name="T13" fmla="*/ 1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42" y="18"/>
                    </a:moveTo>
                    <a:lnTo>
                      <a:pt x="33" y="9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10" y="41"/>
                    </a:lnTo>
                    <a:lnTo>
                      <a:pt x="5" y="3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6258" y="9351"/>
                <a:ext cx="51" cy="41"/>
              </a:xfrm>
              <a:custGeom>
                <a:avLst/>
                <a:gdLst>
                  <a:gd name="T0" fmla="*/ 51 w 51"/>
                  <a:gd name="T1" fmla="*/ 37 h 41"/>
                  <a:gd name="T2" fmla="*/ 46 w 51"/>
                  <a:gd name="T3" fmla="*/ 28 h 41"/>
                  <a:gd name="T4" fmla="*/ 37 w 51"/>
                  <a:gd name="T5" fmla="*/ 0 h 41"/>
                  <a:gd name="T6" fmla="*/ 0 w 51"/>
                  <a:gd name="T7" fmla="*/ 14 h 41"/>
                  <a:gd name="T8" fmla="*/ 14 w 51"/>
                  <a:gd name="T9" fmla="*/ 41 h 41"/>
                  <a:gd name="T10" fmla="*/ 9 w 51"/>
                  <a:gd name="T11" fmla="*/ 37 h 41"/>
                  <a:gd name="T12" fmla="*/ 51 w 5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1"/>
                  <a:gd name="T23" fmla="*/ 51 w 5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1">
                    <a:moveTo>
                      <a:pt x="51" y="37"/>
                    </a:moveTo>
                    <a:lnTo>
                      <a:pt x="46" y="28"/>
                    </a:lnTo>
                    <a:lnTo>
                      <a:pt x="37" y="0"/>
                    </a:lnTo>
                    <a:lnTo>
                      <a:pt x="0" y="1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6267" y="9388"/>
                <a:ext cx="42" cy="41"/>
              </a:xfrm>
              <a:custGeom>
                <a:avLst/>
                <a:gdLst>
                  <a:gd name="T0" fmla="*/ 37 w 42"/>
                  <a:gd name="T1" fmla="*/ 41 h 41"/>
                  <a:gd name="T2" fmla="*/ 42 w 42"/>
                  <a:gd name="T3" fmla="*/ 37 h 41"/>
                  <a:gd name="T4" fmla="*/ 42 w 42"/>
                  <a:gd name="T5" fmla="*/ 0 h 41"/>
                  <a:gd name="T6" fmla="*/ 0 w 42"/>
                  <a:gd name="T7" fmla="*/ 0 h 41"/>
                  <a:gd name="T8" fmla="*/ 0 w 42"/>
                  <a:gd name="T9" fmla="*/ 37 h 41"/>
                  <a:gd name="T10" fmla="*/ 5 w 42"/>
                  <a:gd name="T11" fmla="*/ 32 h 41"/>
                  <a:gd name="T12" fmla="*/ 37 w 42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1"/>
                  <a:gd name="T23" fmla="*/ 42 w 4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1">
                    <a:moveTo>
                      <a:pt x="37" y="41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6147" y="9420"/>
                <a:ext cx="157" cy="363"/>
              </a:xfrm>
              <a:custGeom>
                <a:avLst/>
                <a:gdLst>
                  <a:gd name="T0" fmla="*/ 37 w 157"/>
                  <a:gd name="T1" fmla="*/ 363 h 363"/>
                  <a:gd name="T2" fmla="*/ 37 w 157"/>
                  <a:gd name="T3" fmla="*/ 363 h 363"/>
                  <a:gd name="T4" fmla="*/ 157 w 157"/>
                  <a:gd name="T5" fmla="*/ 9 h 363"/>
                  <a:gd name="T6" fmla="*/ 125 w 157"/>
                  <a:gd name="T7" fmla="*/ 0 h 363"/>
                  <a:gd name="T8" fmla="*/ 0 w 157"/>
                  <a:gd name="T9" fmla="*/ 354 h 363"/>
                  <a:gd name="T10" fmla="*/ 0 w 157"/>
                  <a:gd name="T11" fmla="*/ 354 h 363"/>
                  <a:gd name="T12" fmla="*/ 37 w 157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63"/>
                  <a:gd name="T23" fmla="*/ 157 w 157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63">
                    <a:moveTo>
                      <a:pt x="37" y="363"/>
                    </a:moveTo>
                    <a:lnTo>
                      <a:pt x="37" y="363"/>
                    </a:lnTo>
                    <a:lnTo>
                      <a:pt x="157" y="9"/>
                    </a:lnTo>
                    <a:lnTo>
                      <a:pt x="125" y="0"/>
                    </a:lnTo>
                    <a:lnTo>
                      <a:pt x="0" y="354"/>
                    </a:lnTo>
                    <a:lnTo>
                      <a:pt x="37" y="3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6133" y="9774"/>
                <a:ext cx="51" cy="46"/>
              </a:xfrm>
              <a:custGeom>
                <a:avLst/>
                <a:gdLst>
                  <a:gd name="T0" fmla="*/ 42 w 51"/>
                  <a:gd name="T1" fmla="*/ 41 h 46"/>
                  <a:gd name="T2" fmla="*/ 42 w 51"/>
                  <a:gd name="T3" fmla="*/ 46 h 46"/>
                  <a:gd name="T4" fmla="*/ 51 w 51"/>
                  <a:gd name="T5" fmla="*/ 9 h 46"/>
                  <a:gd name="T6" fmla="*/ 14 w 51"/>
                  <a:gd name="T7" fmla="*/ 0 h 46"/>
                  <a:gd name="T8" fmla="*/ 5 w 51"/>
                  <a:gd name="T9" fmla="*/ 37 h 46"/>
                  <a:gd name="T10" fmla="*/ 0 w 51"/>
                  <a:gd name="T11" fmla="*/ 41 h 46"/>
                  <a:gd name="T12" fmla="*/ 42 w 51"/>
                  <a:gd name="T13" fmla="*/ 4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6"/>
                  <a:gd name="T23" fmla="*/ 51 w 5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6">
                    <a:moveTo>
                      <a:pt x="42" y="41"/>
                    </a:moveTo>
                    <a:lnTo>
                      <a:pt x="42" y="46"/>
                    </a:lnTo>
                    <a:lnTo>
                      <a:pt x="51" y="9"/>
                    </a:lnTo>
                    <a:lnTo>
                      <a:pt x="14" y="0"/>
                    </a:lnTo>
                    <a:lnTo>
                      <a:pt x="5" y="37"/>
                    </a:lnTo>
                    <a:lnTo>
                      <a:pt x="0" y="41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6133" y="9815"/>
                <a:ext cx="42" cy="42"/>
              </a:xfrm>
              <a:custGeom>
                <a:avLst/>
                <a:gdLst>
                  <a:gd name="T0" fmla="*/ 42 w 42"/>
                  <a:gd name="T1" fmla="*/ 32 h 42"/>
                  <a:gd name="T2" fmla="*/ 42 w 42"/>
                  <a:gd name="T3" fmla="*/ 37 h 42"/>
                  <a:gd name="T4" fmla="*/ 42 w 42"/>
                  <a:gd name="T5" fmla="*/ 0 h 42"/>
                  <a:gd name="T6" fmla="*/ 0 w 42"/>
                  <a:gd name="T7" fmla="*/ 0 h 42"/>
                  <a:gd name="T8" fmla="*/ 5 w 42"/>
                  <a:gd name="T9" fmla="*/ 37 h 42"/>
                  <a:gd name="T10" fmla="*/ 5 w 42"/>
                  <a:gd name="T11" fmla="*/ 42 h 42"/>
                  <a:gd name="T12" fmla="*/ 42 w 42"/>
                  <a:gd name="T13" fmla="*/ 3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"/>
                  <a:gd name="T23" fmla="*/ 42 w 4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">
                    <a:moveTo>
                      <a:pt x="42" y="32"/>
                    </a:move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6138" y="9847"/>
                <a:ext cx="50" cy="56"/>
              </a:xfrm>
              <a:custGeom>
                <a:avLst/>
                <a:gdLst>
                  <a:gd name="T0" fmla="*/ 46 w 50"/>
                  <a:gd name="T1" fmla="*/ 37 h 56"/>
                  <a:gd name="T2" fmla="*/ 50 w 50"/>
                  <a:gd name="T3" fmla="*/ 42 h 56"/>
                  <a:gd name="T4" fmla="*/ 37 w 50"/>
                  <a:gd name="T5" fmla="*/ 0 h 56"/>
                  <a:gd name="T6" fmla="*/ 0 w 50"/>
                  <a:gd name="T7" fmla="*/ 10 h 56"/>
                  <a:gd name="T8" fmla="*/ 13 w 50"/>
                  <a:gd name="T9" fmla="*/ 51 h 56"/>
                  <a:gd name="T10" fmla="*/ 13 w 50"/>
                  <a:gd name="T11" fmla="*/ 56 h 56"/>
                  <a:gd name="T12" fmla="*/ 46 w 50"/>
                  <a:gd name="T13" fmla="*/ 3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6"/>
                  <a:gd name="T23" fmla="*/ 50 w 5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6">
                    <a:moveTo>
                      <a:pt x="46" y="37"/>
                    </a:moveTo>
                    <a:lnTo>
                      <a:pt x="50" y="4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6151" y="9884"/>
                <a:ext cx="56" cy="60"/>
              </a:xfrm>
              <a:custGeom>
                <a:avLst/>
                <a:gdLst>
                  <a:gd name="T0" fmla="*/ 56 w 56"/>
                  <a:gd name="T1" fmla="*/ 32 h 60"/>
                  <a:gd name="T2" fmla="*/ 56 w 56"/>
                  <a:gd name="T3" fmla="*/ 37 h 60"/>
                  <a:gd name="T4" fmla="*/ 33 w 56"/>
                  <a:gd name="T5" fmla="*/ 0 h 60"/>
                  <a:gd name="T6" fmla="*/ 0 w 56"/>
                  <a:gd name="T7" fmla="*/ 19 h 60"/>
                  <a:gd name="T8" fmla="*/ 24 w 56"/>
                  <a:gd name="T9" fmla="*/ 55 h 60"/>
                  <a:gd name="T10" fmla="*/ 28 w 56"/>
                  <a:gd name="T11" fmla="*/ 60 h 60"/>
                  <a:gd name="T12" fmla="*/ 56 w 56"/>
                  <a:gd name="T13" fmla="*/ 3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0"/>
                  <a:gd name="T23" fmla="*/ 56 w 5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0">
                    <a:moveTo>
                      <a:pt x="56" y="32"/>
                    </a:moveTo>
                    <a:lnTo>
                      <a:pt x="56" y="37"/>
                    </a:lnTo>
                    <a:lnTo>
                      <a:pt x="33" y="0"/>
                    </a:lnTo>
                    <a:lnTo>
                      <a:pt x="0" y="19"/>
                    </a:lnTo>
                    <a:lnTo>
                      <a:pt x="24" y="55"/>
                    </a:lnTo>
                    <a:lnTo>
                      <a:pt x="28" y="6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8"/>
              <p:cNvSpPr>
                <a:spLocks/>
              </p:cNvSpPr>
              <p:nvPr/>
            </p:nvSpPr>
            <p:spPr bwMode="auto">
              <a:xfrm>
                <a:off x="6179" y="9916"/>
                <a:ext cx="51" cy="51"/>
              </a:xfrm>
              <a:custGeom>
                <a:avLst/>
                <a:gdLst>
                  <a:gd name="T0" fmla="*/ 51 w 51"/>
                  <a:gd name="T1" fmla="*/ 23 h 51"/>
                  <a:gd name="T2" fmla="*/ 51 w 51"/>
                  <a:gd name="T3" fmla="*/ 23 h 51"/>
                  <a:gd name="T4" fmla="*/ 28 w 51"/>
                  <a:gd name="T5" fmla="*/ 0 h 51"/>
                  <a:gd name="T6" fmla="*/ 0 w 51"/>
                  <a:gd name="T7" fmla="*/ 28 h 51"/>
                  <a:gd name="T8" fmla="*/ 23 w 51"/>
                  <a:gd name="T9" fmla="*/ 51 h 51"/>
                  <a:gd name="T10" fmla="*/ 23 w 51"/>
                  <a:gd name="T11" fmla="*/ 51 h 51"/>
                  <a:gd name="T12" fmla="*/ 51 w 51"/>
                  <a:gd name="T13" fmla="*/ 2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1"/>
                  <a:gd name="T23" fmla="*/ 51 w 51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1">
                    <a:moveTo>
                      <a:pt x="51" y="23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9"/>
              <p:cNvSpPr>
                <a:spLocks/>
              </p:cNvSpPr>
              <p:nvPr/>
            </p:nvSpPr>
            <p:spPr bwMode="auto">
              <a:xfrm>
                <a:off x="6202" y="9939"/>
                <a:ext cx="51" cy="55"/>
              </a:xfrm>
              <a:custGeom>
                <a:avLst/>
                <a:gdLst>
                  <a:gd name="T0" fmla="*/ 42 w 51"/>
                  <a:gd name="T1" fmla="*/ 19 h 55"/>
                  <a:gd name="T2" fmla="*/ 51 w 51"/>
                  <a:gd name="T3" fmla="*/ 23 h 55"/>
                  <a:gd name="T4" fmla="*/ 28 w 51"/>
                  <a:gd name="T5" fmla="*/ 0 h 55"/>
                  <a:gd name="T6" fmla="*/ 0 w 51"/>
                  <a:gd name="T7" fmla="*/ 28 h 55"/>
                  <a:gd name="T8" fmla="*/ 23 w 51"/>
                  <a:gd name="T9" fmla="*/ 51 h 55"/>
                  <a:gd name="T10" fmla="*/ 33 w 51"/>
                  <a:gd name="T11" fmla="*/ 55 h 55"/>
                  <a:gd name="T12" fmla="*/ 42 w 51"/>
                  <a:gd name="T13" fmla="*/ 19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5"/>
                  <a:gd name="T23" fmla="*/ 51 w 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5">
                    <a:moveTo>
                      <a:pt x="42" y="19"/>
                    </a:moveTo>
                    <a:lnTo>
                      <a:pt x="51" y="23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23" y="51"/>
                    </a:lnTo>
                    <a:lnTo>
                      <a:pt x="33" y="55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6235" y="9958"/>
                <a:ext cx="41" cy="46"/>
              </a:xfrm>
              <a:custGeom>
                <a:avLst/>
                <a:gdLst>
                  <a:gd name="T0" fmla="*/ 37 w 41"/>
                  <a:gd name="T1" fmla="*/ 9 h 46"/>
                  <a:gd name="T2" fmla="*/ 41 w 41"/>
                  <a:gd name="T3" fmla="*/ 9 h 46"/>
                  <a:gd name="T4" fmla="*/ 9 w 41"/>
                  <a:gd name="T5" fmla="*/ 0 h 46"/>
                  <a:gd name="T6" fmla="*/ 0 w 41"/>
                  <a:gd name="T7" fmla="*/ 36 h 46"/>
                  <a:gd name="T8" fmla="*/ 32 w 41"/>
                  <a:gd name="T9" fmla="*/ 46 h 46"/>
                  <a:gd name="T10" fmla="*/ 37 w 41"/>
                  <a:gd name="T11" fmla="*/ 46 h 46"/>
                  <a:gd name="T12" fmla="*/ 37 w 41"/>
                  <a:gd name="T13" fmla="*/ 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6"/>
                  <a:gd name="T23" fmla="*/ 41 w 4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6">
                    <a:moveTo>
                      <a:pt x="37" y="9"/>
                    </a:moveTo>
                    <a:lnTo>
                      <a:pt x="41" y="9"/>
                    </a:lnTo>
                    <a:lnTo>
                      <a:pt x="9" y="0"/>
                    </a:lnTo>
                    <a:lnTo>
                      <a:pt x="0" y="36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61"/>
              <p:cNvSpPr>
                <a:spLocks/>
              </p:cNvSpPr>
              <p:nvPr/>
            </p:nvSpPr>
            <p:spPr bwMode="auto">
              <a:xfrm>
                <a:off x="6272" y="9967"/>
                <a:ext cx="37" cy="37"/>
              </a:xfrm>
              <a:custGeom>
                <a:avLst/>
                <a:gdLst>
                  <a:gd name="T0" fmla="*/ 28 w 37"/>
                  <a:gd name="T1" fmla="*/ 0 h 37"/>
                  <a:gd name="T2" fmla="*/ 32 w 37"/>
                  <a:gd name="T3" fmla="*/ 0 h 37"/>
                  <a:gd name="T4" fmla="*/ 0 w 37"/>
                  <a:gd name="T5" fmla="*/ 0 h 37"/>
                  <a:gd name="T6" fmla="*/ 0 w 37"/>
                  <a:gd name="T7" fmla="*/ 37 h 37"/>
                  <a:gd name="T8" fmla="*/ 32 w 37"/>
                  <a:gd name="T9" fmla="*/ 37 h 37"/>
                  <a:gd name="T10" fmla="*/ 37 w 37"/>
                  <a:gd name="T11" fmla="*/ 37 h 37"/>
                  <a:gd name="T12" fmla="*/ 28 w 3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7"/>
                  <a:gd name="T23" fmla="*/ 37 w 3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7">
                    <a:moveTo>
                      <a:pt x="28" y="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62"/>
              <p:cNvSpPr>
                <a:spLocks/>
              </p:cNvSpPr>
              <p:nvPr/>
            </p:nvSpPr>
            <p:spPr bwMode="auto">
              <a:xfrm>
                <a:off x="6300" y="9903"/>
                <a:ext cx="189" cy="101"/>
              </a:xfrm>
              <a:custGeom>
                <a:avLst/>
                <a:gdLst>
                  <a:gd name="T0" fmla="*/ 171 w 189"/>
                  <a:gd name="T1" fmla="*/ 4 h 101"/>
                  <a:gd name="T2" fmla="*/ 175 w 189"/>
                  <a:gd name="T3" fmla="*/ 0 h 101"/>
                  <a:gd name="T4" fmla="*/ 0 w 189"/>
                  <a:gd name="T5" fmla="*/ 64 h 101"/>
                  <a:gd name="T6" fmla="*/ 9 w 189"/>
                  <a:gd name="T7" fmla="*/ 101 h 101"/>
                  <a:gd name="T8" fmla="*/ 189 w 189"/>
                  <a:gd name="T9" fmla="*/ 36 h 101"/>
                  <a:gd name="T10" fmla="*/ 189 w 189"/>
                  <a:gd name="T11" fmla="*/ 36 h 101"/>
                  <a:gd name="T12" fmla="*/ 171 w 189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01"/>
                  <a:gd name="T23" fmla="*/ 189 w 18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01">
                    <a:moveTo>
                      <a:pt x="171" y="4"/>
                    </a:moveTo>
                    <a:lnTo>
                      <a:pt x="175" y="0"/>
                    </a:lnTo>
                    <a:lnTo>
                      <a:pt x="0" y="64"/>
                    </a:lnTo>
                    <a:lnTo>
                      <a:pt x="9" y="101"/>
                    </a:lnTo>
                    <a:lnTo>
                      <a:pt x="189" y="36"/>
                    </a:lnTo>
                    <a:lnTo>
                      <a:pt x="171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63"/>
              <p:cNvSpPr>
                <a:spLocks/>
              </p:cNvSpPr>
              <p:nvPr/>
            </p:nvSpPr>
            <p:spPr bwMode="auto">
              <a:xfrm>
                <a:off x="6471" y="9599"/>
                <a:ext cx="602" cy="340"/>
              </a:xfrm>
              <a:custGeom>
                <a:avLst/>
                <a:gdLst>
                  <a:gd name="T0" fmla="*/ 597 w 602"/>
                  <a:gd name="T1" fmla="*/ 19 h 340"/>
                  <a:gd name="T2" fmla="*/ 588 w 602"/>
                  <a:gd name="T3" fmla="*/ 0 h 340"/>
                  <a:gd name="T4" fmla="*/ 0 w 602"/>
                  <a:gd name="T5" fmla="*/ 308 h 340"/>
                  <a:gd name="T6" fmla="*/ 18 w 602"/>
                  <a:gd name="T7" fmla="*/ 340 h 340"/>
                  <a:gd name="T8" fmla="*/ 602 w 602"/>
                  <a:gd name="T9" fmla="*/ 37 h 340"/>
                  <a:gd name="T10" fmla="*/ 597 w 602"/>
                  <a:gd name="T11" fmla="*/ 19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2"/>
                  <a:gd name="T19" fmla="*/ 0 h 340"/>
                  <a:gd name="T20" fmla="*/ 602 w 602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2" h="340">
                    <a:moveTo>
                      <a:pt x="597" y="19"/>
                    </a:moveTo>
                    <a:lnTo>
                      <a:pt x="588" y="0"/>
                    </a:lnTo>
                    <a:lnTo>
                      <a:pt x="0" y="308"/>
                    </a:lnTo>
                    <a:lnTo>
                      <a:pt x="18" y="340"/>
                    </a:lnTo>
                    <a:lnTo>
                      <a:pt x="602" y="37"/>
                    </a:lnTo>
                    <a:lnTo>
                      <a:pt x="59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6948" y="9296"/>
                <a:ext cx="476" cy="230"/>
              </a:xfrm>
              <a:custGeom>
                <a:avLst/>
                <a:gdLst>
                  <a:gd name="T0" fmla="*/ 0 w 476"/>
                  <a:gd name="T1" fmla="*/ 211 h 230"/>
                  <a:gd name="T2" fmla="*/ 4 w 476"/>
                  <a:gd name="T3" fmla="*/ 220 h 230"/>
                  <a:gd name="T4" fmla="*/ 18 w 476"/>
                  <a:gd name="T5" fmla="*/ 230 h 230"/>
                  <a:gd name="T6" fmla="*/ 41 w 476"/>
                  <a:gd name="T7" fmla="*/ 230 h 230"/>
                  <a:gd name="T8" fmla="*/ 74 w 476"/>
                  <a:gd name="T9" fmla="*/ 225 h 230"/>
                  <a:gd name="T10" fmla="*/ 106 w 476"/>
                  <a:gd name="T11" fmla="*/ 216 h 230"/>
                  <a:gd name="T12" fmla="*/ 148 w 476"/>
                  <a:gd name="T13" fmla="*/ 202 h 230"/>
                  <a:gd name="T14" fmla="*/ 194 w 476"/>
                  <a:gd name="T15" fmla="*/ 188 h 230"/>
                  <a:gd name="T16" fmla="*/ 240 w 476"/>
                  <a:gd name="T17" fmla="*/ 170 h 230"/>
                  <a:gd name="T18" fmla="*/ 291 w 476"/>
                  <a:gd name="T19" fmla="*/ 147 h 230"/>
                  <a:gd name="T20" fmla="*/ 333 w 476"/>
                  <a:gd name="T21" fmla="*/ 124 h 230"/>
                  <a:gd name="T22" fmla="*/ 375 w 476"/>
                  <a:gd name="T23" fmla="*/ 106 h 230"/>
                  <a:gd name="T24" fmla="*/ 412 w 476"/>
                  <a:gd name="T25" fmla="*/ 83 h 230"/>
                  <a:gd name="T26" fmla="*/ 439 w 476"/>
                  <a:gd name="T27" fmla="*/ 60 h 230"/>
                  <a:gd name="T28" fmla="*/ 458 w 476"/>
                  <a:gd name="T29" fmla="*/ 41 h 230"/>
                  <a:gd name="T30" fmla="*/ 472 w 476"/>
                  <a:gd name="T31" fmla="*/ 27 h 230"/>
                  <a:gd name="T32" fmla="*/ 476 w 476"/>
                  <a:gd name="T33" fmla="*/ 14 h 230"/>
                  <a:gd name="T34" fmla="*/ 472 w 476"/>
                  <a:gd name="T35" fmla="*/ 4 h 230"/>
                  <a:gd name="T36" fmla="*/ 458 w 476"/>
                  <a:gd name="T37" fmla="*/ 0 h 230"/>
                  <a:gd name="T38" fmla="*/ 435 w 476"/>
                  <a:gd name="T39" fmla="*/ 0 h 230"/>
                  <a:gd name="T40" fmla="*/ 402 w 476"/>
                  <a:gd name="T41" fmla="*/ 4 h 230"/>
                  <a:gd name="T42" fmla="*/ 365 w 476"/>
                  <a:gd name="T43" fmla="*/ 9 h 230"/>
                  <a:gd name="T44" fmla="*/ 328 w 476"/>
                  <a:gd name="T45" fmla="*/ 23 h 230"/>
                  <a:gd name="T46" fmla="*/ 282 w 476"/>
                  <a:gd name="T47" fmla="*/ 37 h 230"/>
                  <a:gd name="T48" fmla="*/ 236 w 476"/>
                  <a:gd name="T49" fmla="*/ 55 h 230"/>
                  <a:gd name="T50" fmla="*/ 185 w 476"/>
                  <a:gd name="T51" fmla="*/ 78 h 230"/>
                  <a:gd name="T52" fmla="*/ 143 w 476"/>
                  <a:gd name="T53" fmla="*/ 101 h 230"/>
                  <a:gd name="T54" fmla="*/ 101 w 476"/>
                  <a:gd name="T55" fmla="*/ 124 h 230"/>
                  <a:gd name="T56" fmla="*/ 64 w 476"/>
                  <a:gd name="T57" fmla="*/ 142 h 230"/>
                  <a:gd name="T58" fmla="*/ 37 w 476"/>
                  <a:gd name="T59" fmla="*/ 165 h 230"/>
                  <a:gd name="T60" fmla="*/ 18 w 476"/>
                  <a:gd name="T61" fmla="*/ 184 h 230"/>
                  <a:gd name="T62" fmla="*/ 4 w 476"/>
                  <a:gd name="T63" fmla="*/ 202 h 230"/>
                  <a:gd name="T64" fmla="*/ 0 w 476"/>
                  <a:gd name="T65" fmla="*/ 211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6"/>
                  <a:gd name="T100" fmla="*/ 0 h 230"/>
                  <a:gd name="T101" fmla="*/ 476 w 476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6" h="230">
                    <a:moveTo>
                      <a:pt x="0" y="211"/>
                    </a:moveTo>
                    <a:lnTo>
                      <a:pt x="4" y="220"/>
                    </a:lnTo>
                    <a:lnTo>
                      <a:pt x="18" y="230"/>
                    </a:lnTo>
                    <a:lnTo>
                      <a:pt x="41" y="230"/>
                    </a:lnTo>
                    <a:lnTo>
                      <a:pt x="74" y="225"/>
                    </a:lnTo>
                    <a:lnTo>
                      <a:pt x="106" y="216"/>
                    </a:lnTo>
                    <a:lnTo>
                      <a:pt x="148" y="202"/>
                    </a:lnTo>
                    <a:lnTo>
                      <a:pt x="194" y="188"/>
                    </a:lnTo>
                    <a:lnTo>
                      <a:pt x="240" y="170"/>
                    </a:lnTo>
                    <a:lnTo>
                      <a:pt x="291" y="147"/>
                    </a:lnTo>
                    <a:lnTo>
                      <a:pt x="333" y="124"/>
                    </a:lnTo>
                    <a:lnTo>
                      <a:pt x="375" y="106"/>
                    </a:lnTo>
                    <a:lnTo>
                      <a:pt x="412" y="83"/>
                    </a:lnTo>
                    <a:lnTo>
                      <a:pt x="439" y="60"/>
                    </a:lnTo>
                    <a:lnTo>
                      <a:pt x="458" y="41"/>
                    </a:lnTo>
                    <a:lnTo>
                      <a:pt x="472" y="27"/>
                    </a:lnTo>
                    <a:lnTo>
                      <a:pt x="476" y="14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5" y="0"/>
                    </a:lnTo>
                    <a:lnTo>
                      <a:pt x="402" y="4"/>
                    </a:lnTo>
                    <a:lnTo>
                      <a:pt x="365" y="9"/>
                    </a:lnTo>
                    <a:lnTo>
                      <a:pt x="328" y="23"/>
                    </a:lnTo>
                    <a:lnTo>
                      <a:pt x="282" y="37"/>
                    </a:lnTo>
                    <a:lnTo>
                      <a:pt x="236" y="55"/>
                    </a:lnTo>
                    <a:lnTo>
                      <a:pt x="185" y="78"/>
                    </a:lnTo>
                    <a:lnTo>
                      <a:pt x="143" y="101"/>
                    </a:lnTo>
                    <a:lnTo>
                      <a:pt x="101" y="124"/>
                    </a:lnTo>
                    <a:lnTo>
                      <a:pt x="64" y="142"/>
                    </a:lnTo>
                    <a:lnTo>
                      <a:pt x="37" y="165"/>
                    </a:lnTo>
                    <a:lnTo>
                      <a:pt x="18" y="184"/>
                    </a:lnTo>
                    <a:lnTo>
                      <a:pt x="4" y="202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6929" y="9443"/>
                <a:ext cx="264" cy="106"/>
              </a:xfrm>
              <a:custGeom>
                <a:avLst/>
                <a:gdLst>
                  <a:gd name="T0" fmla="*/ 259 w 264"/>
                  <a:gd name="T1" fmla="*/ 0 h 106"/>
                  <a:gd name="T2" fmla="*/ 259 w 264"/>
                  <a:gd name="T3" fmla="*/ 0 h 106"/>
                  <a:gd name="T4" fmla="*/ 213 w 264"/>
                  <a:gd name="T5" fmla="*/ 18 h 106"/>
                  <a:gd name="T6" fmla="*/ 167 w 264"/>
                  <a:gd name="T7" fmla="*/ 32 h 106"/>
                  <a:gd name="T8" fmla="*/ 130 w 264"/>
                  <a:gd name="T9" fmla="*/ 46 h 106"/>
                  <a:gd name="T10" fmla="*/ 93 w 264"/>
                  <a:gd name="T11" fmla="*/ 55 h 106"/>
                  <a:gd name="T12" fmla="*/ 65 w 264"/>
                  <a:gd name="T13" fmla="*/ 55 h 106"/>
                  <a:gd name="T14" fmla="*/ 46 w 264"/>
                  <a:gd name="T15" fmla="*/ 55 h 106"/>
                  <a:gd name="T16" fmla="*/ 37 w 264"/>
                  <a:gd name="T17" fmla="*/ 55 h 106"/>
                  <a:gd name="T18" fmla="*/ 37 w 264"/>
                  <a:gd name="T19" fmla="*/ 60 h 106"/>
                  <a:gd name="T20" fmla="*/ 0 w 264"/>
                  <a:gd name="T21" fmla="*/ 73 h 106"/>
                  <a:gd name="T22" fmla="*/ 14 w 264"/>
                  <a:gd name="T23" fmla="*/ 96 h 106"/>
                  <a:gd name="T24" fmla="*/ 33 w 264"/>
                  <a:gd name="T25" fmla="*/ 106 h 106"/>
                  <a:gd name="T26" fmla="*/ 56 w 264"/>
                  <a:gd name="T27" fmla="*/ 106 h 106"/>
                  <a:gd name="T28" fmla="*/ 88 w 264"/>
                  <a:gd name="T29" fmla="*/ 101 h 106"/>
                  <a:gd name="T30" fmla="*/ 125 w 264"/>
                  <a:gd name="T31" fmla="*/ 92 h 106"/>
                  <a:gd name="T32" fmla="*/ 167 w 264"/>
                  <a:gd name="T33" fmla="*/ 78 h 106"/>
                  <a:gd name="T34" fmla="*/ 213 w 264"/>
                  <a:gd name="T35" fmla="*/ 64 h 106"/>
                  <a:gd name="T36" fmla="*/ 264 w 264"/>
                  <a:gd name="T37" fmla="*/ 46 h 106"/>
                  <a:gd name="T38" fmla="*/ 264 w 264"/>
                  <a:gd name="T39" fmla="*/ 46 h 106"/>
                  <a:gd name="T40" fmla="*/ 259 w 264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6"/>
                  <a:gd name="T65" fmla="*/ 264 w 26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6">
                    <a:moveTo>
                      <a:pt x="259" y="0"/>
                    </a:moveTo>
                    <a:lnTo>
                      <a:pt x="259" y="0"/>
                    </a:lnTo>
                    <a:lnTo>
                      <a:pt x="213" y="18"/>
                    </a:lnTo>
                    <a:lnTo>
                      <a:pt x="167" y="32"/>
                    </a:lnTo>
                    <a:lnTo>
                      <a:pt x="130" y="46"/>
                    </a:lnTo>
                    <a:lnTo>
                      <a:pt x="93" y="55"/>
                    </a:lnTo>
                    <a:lnTo>
                      <a:pt x="65" y="55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0" y="73"/>
                    </a:lnTo>
                    <a:lnTo>
                      <a:pt x="14" y="96"/>
                    </a:lnTo>
                    <a:lnTo>
                      <a:pt x="33" y="106"/>
                    </a:lnTo>
                    <a:lnTo>
                      <a:pt x="56" y="106"/>
                    </a:lnTo>
                    <a:lnTo>
                      <a:pt x="88" y="101"/>
                    </a:lnTo>
                    <a:lnTo>
                      <a:pt x="125" y="92"/>
                    </a:lnTo>
                    <a:lnTo>
                      <a:pt x="167" y="78"/>
                    </a:lnTo>
                    <a:lnTo>
                      <a:pt x="213" y="64"/>
                    </a:lnTo>
                    <a:lnTo>
                      <a:pt x="264" y="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7188" y="9300"/>
                <a:ext cx="255" cy="189"/>
              </a:xfrm>
              <a:custGeom>
                <a:avLst/>
                <a:gdLst>
                  <a:gd name="T0" fmla="*/ 218 w 255"/>
                  <a:gd name="T1" fmla="*/ 19 h 189"/>
                  <a:gd name="T2" fmla="*/ 218 w 255"/>
                  <a:gd name="T3" fmla="*/ 19 h 189"/>
                  <a:gd name="T4" fmla="*/ 218 w 255"/>
                  <a:gd name="T5" fmla="*/ 10 h 189"/>
                  <a:gd name="T6" fmla="*/ 209 w 255"/>
                  <a:gd name="T7" fmla="*/ 23 h 189"/>
                  <a:gd name="T8" fmla="*/ 190 w 255"/>
                  <a:gd name="T9" fmla="*/ 37 h 189"/>
                  <a:gd name="T10" fmla="*/ 162 w 255"/>
                  <a:gd name="T11" fmla="*/ 56 h 189"/>
                  <a:gd name="T12" fmla="*/ 130 w 255"/>
                  <a:gd name="T13" fmla="*/ 79 h 189"/>
                  <a:gd name="T14" fmla="*/ 93 w 255"/>
                  <a:gd name="T15" fmla="*/ 102 h 189"/>
                  <a:gd name="T16" fmla="*/ 47 w 255"/>
                  <a:gd name="T17" fmla="*/ 120 h 189"/>
                  <a:gd name="T18" fmla="*/ 0 w 255"/>
                  <a:gd name="T19" fmla="*/ 143 h 189"/>
                  <a:gd name="T20" fmla="*/ 5 w 255"/>
                  <a:gd name="T21" fmla="*/ 189 h 189"/>
                  <a:gd name="T22" fmla="*/ 51 w 255"/>
                  <a:gd name="T23" fmla="*/ 166 h 189"/>
                  <a:gd name="T24" fmla="*/ 98 w 255"/>
                  <a:gd name="T25" fmla="*/ 143 h 189"/>
                  <a:gd name="T26" fmla="*/ 139 w 255"/>
                  <a:gd name="T27" fmla="*/ 120 h 189"/>
                  <a:gd name="T28" fmla="*/ 176 w 255"/>
                  <a:gd name="T29" fmla="*/ 97 h 189"/>
                  <a:gd name="T30" fmla="*/ 204 w 255"/>
                  <a:gd name="T31" fmla="*/ 79 h 189"/>
                  <a:gd name="T32" fmla="*/ 227 w 255"/>
                  <a:gd name="T33" fmla="*/ 56 h 189"/>
                  <a:gd name="T34" fmla="*/ 246 w 255"/>
                  <a:gd name="T35" fmla="*/ 33 h 189"/>
                  <a:gd name="T36" fmla="*/ 255 w 255"/>
                  <a:gd name="T37" fmla="*/ 0 h 189"/>
                  <a:gd name="T38" fmla="*/ 255 w 255"/>
                  <a:gd name="T39" fmla="*/ 0 h 189"/>
                  <a:gd name="T40" fmla="*/ 218 w 255"/>
                  <a:gd name="T41" fmla="*/ 19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9"/>
                  <a:gd name="T65" fmla="*/ 255 w 25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9">
                    <a:moveTo>
                      <a:pt x="218" y="19"/>
                    </a:moveTo>
                    <a:lnTo>
                      <a:pt x="218" y="19"/>
                    </a:lnTo>
                    <a:lnTo>
                      <a:pt x="218" y="10"/>
                    </a:lnTo>
                    <a:lnTo>
                      <a:pt x="209" y="23"/>
                    </a:lnTo>
                    <a:lnTo>
                      <a:pt x="190" y="37"/>
                    </a:lnTo>
                    <a:lnTo>
                      <a:pt x="162" y="56"/>
                    </a:lnTo>
                    <a:lnTo>
                      <a:pt x="130" y="79"/>
                    </a:lnTo>
                    <a:lnTo>
                      <a:pt x="93" y="102"/>
                    </a:lnTo>
                    <a:lnTo>
                      <a:pt x="47" y="120"/>
                    </a:lnTo>
                    <a:lnTo>
                      <a:pt x="0" y="143"/>
                    </a:lnTo>
                    <a:lnTo>
                      <a:pt x="5" y="189"/>
                    </a:lnTo>
                    <a:lnTo>
                      <a:pt x="51" y="166"/>
                    </a:lnTo>
                    <a:lnTo>
                      <a:pt x="98" y="143"/>
                    </a:lnTo>
                    <a:lnTo>
                      <a:pt x="139" y="120"/>
                    </a:lnTo>
                    <a:lnTo>
                      <a:pt x="176" y="97"/>
                    </a:lnTo>
                    <a:lnTo>
                      <a:pt x="204" y="79"/>
                    </a:lnTo>
                    <a:lnTo>
                      <a:pt x="227" y="56"/>
                    </a:lnTo>
                    <a:lnTo>
                      <a:pt x="246" y="33"/>
                    </a:lnTo>
                    <a:lnTo>
                      <a:pt x="255" y="0"/>
                    </a:lnTo>
                    <a:lnTo>
                      <a:pt x="218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7179" y="9273"/>
                <a:ext cx="264" cy="101"/>
              </a:xfrm>
              <a:custGeom>
                <a:avLst/>
                <a:gdLst>
                  <a:gd name="T0" fmla="*/ 5 w 264"/>
                  <a:gd name="T1" fmla="*/ 101 h 101"/>
                  <a:gd name="T2" fmla="*/ 5 w 264"/>
                  <a:gd name="T3" fmla="*/ 101 h 101"/>
                  <a:gd name="T4" fmla="*/ 51 w 264"/>
                  <a:gd name="T5" fmla="*/ 83 h 101"/>
                  <a:gd name="T6" fmla="*/ 97 w 264"/>
                  <a:gd name="T7" fmla="*/ 69 h 101"/>
                  <a:gd name="T8" fmla="*/ 134 w 264"/>
                  <a:gd name="T9" fmla="*/ 60 h 101"/>
                  <a:gd name="T10" fmla="*/ 171 w 264"/>
                  <a:gd name="T11" fmla="*/ 50 h 101"/>
                  <a:gd name="T12" fmla="*/ 199 w 264"/>
                  <a:gd name="T13" fmla="*/ 46 h 101"/>
                  <a:gd name="T14" fmla="*/ 218 w 264"/>
                  <a:gd name="T15" fmla="*/ 46 h 101"/>
                  <a:gd name="T16" fmla="*/ 227 w 264"/>
                  <a:gd name="T17" fmla="*/ 50 h 101"/>
                  <a:gd name="T18" fmla="*/ 227 w 264"/>
                  <a:gd name="T19" fmla="*/ 46 h 101"/>
                  <a:gd name="T20" fmla="*/ 264 w 264"/>
                  <a:gd name="T21" fmla="*/ 27 h 101"/>
                  <a:gd name="T22" fmla="*/ 250 w 264"/>
                  <a:gd name="T23" fmla="*/ 4 h 101"/>
                  <a:gd name="T24" fmla="*/ 232 w 264"/>
                  <a:gd name="T25" fmla="*/ 0 h 101"/>
                  <a:gd name="T26" fmla="*/ 204 w 264"/>
                  <a:gd name="T27" fmla="*/ 0 h 101"/>
                  <a:gd name="T28" fmla="*/ 176 w 264"/>
                  <a:gd name="T29" fmla="*/ 0 h 101"/>
                  <a:gd name="T30" fmla="*/ 139 w 264"/>
                  <a:gd name="T31" fmla="*/ 9 h 101"/>
                  <a:gd name="T32" fmla="*/ 97 w 264"/>
                  <a:gd name="T33" fmla="*/ 23 h 101"/>
                  <a:gd name="T34" fmla="*/ 51 w 264"/>
                  <a:gd name="T35" fmla="*/ 37 h 101"/>
                  <a:gd name="T36" fmla="*/ 0 w 264"/>
                  <a:gd name="T37" fmla="*/ 60 h 101"/>
                  <a:gd name="T38" fmla="*/ 0 w 264"/>
                  <a:gd name="T39" fmla="*/ 60 h 101"/>
                  <a:gd name="T40" fmla="*/ 5 w 264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101"/>
                  <a:gd name="T65" fmla="*/ 264 w 264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101">
                    <a:moveTo>
                      <a:pt x="5" y="101"/>
                    </a:moveTo>
                    <a:lnTo>
                      <a:pt x="5" y="101"/>
                    </a:lnTo>
                    <a:lnTo>
                      <a:pt x="51" y="83"/>
                    </a:lnTo>
                    <a:lnTo>
                      <a:pt x="97" y="69"/>
                    </a:lnTo>
                    <a:lnTo>
                      <a:pt x="134" y="60"/>
                    </a:lnTo>
                    <a:lnTo>
                      <a:pt x="171" y="50"/>
                    </a:lnTo>
                    <a:lnTo>
                      <a:pt x="199" y="46"/>
                    </a:lnTo>
                    <a:lnTo>
                      <a:pt x="218" y="46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4" y="27"/>
                    </a:lnTo>
                    <a:lnTo>
                      <a:pt x="250" y="4"/>
                    </a:lnTo>
                    <a:lnTo>
                      <a:pt x="232" y="0"/>
                    </a:lnTo>
                    <a:lnTo>
                      <a:pt x="204" y="0"/>
                    </a:lnTo>
                    <a:lnTo>
                      <a:pt x="176" y="0"/>
                    </a:lnTo>
                    <a:lnTo>
                      <a:pt x="139" y="9"/>
                    </a:lnTo>
                    <a:lnTo>
                      <a:pt x="97" y="23"/>
                    </a:lnTo>
                    <a:lnTo>
                      <a:pt x="51" y="37"/>
                    </a:lnTo>
                    <a:lnTo>
                      <a:pt x="0" y="60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6929" y="9333"/>
                <a:ext cx="255" cy="183"/>
              </a:xfrm>
              <a:custGeom>
                <a:avLst/>
                <a:gdLst>
                  <a:gd name="T0" fmla="*/ 37 w 255"/>
                  <a:gd name="T1" fmla="*/ 170 h 183"/>
                  <a:gd name="T2" fmla="*/ 37 w 255"/>
                  <a:gd name="T3" fmla="*/ 170 h 183"/>
                  <a:gd name="T4" fmla="*/ 37 w 255"/>
                  <a:gd name="T5" fmla="*/ 174 h 183"/>
                  <a:gd name="T6" fmla="*/ 46 w 255"/>
                  <a:gd name="T7" fmla="*/ 165 h 183"/>
                  <a:gd name="T8" fmla="*/ 65 w 255"/>
                  <a:gd name="T9" fmla="*/ 147 h 183"/>
                  <a:gd name="T10" fmla="*/ 93 w 255"/>
                  <a:gd name="T11" fmla="*/ 128 h 183"/>
                  <a:gd name="T12" fmla="*/ 125 w 255"/>
                  <a:gd name="T13" fmla="*/ 105 h 183"/>
                  <a:gd name="T14" fmla="*/ 162 w 255"/>
                  <a:gd name="T15" fmla="*/ 87 h 183"/>
                  <a:gd name="T16" fmla="*/ 208 w 255"/>
                  <a:gd name="T17" fmla="*/ 64 h 183"/>
                  <a:gd name="T18" fmla="*/ 255 w 255"/>
                  <a:gd name="T19" fmla="*/ 41 h 183"/>
                  <a:gd name="T20" fmla="*/ 250 w 255"/>
                  <a:gd name="T21" fmla="*/ 0 h 183"/>
                  <a:gd name="T22" fmla="*/ 204 w 255"/>
                  <a:gd name="T23" fmla="*/ 18 h 183"/>
                  <a:gd name="T24" fmla="*/ 157 w 255"/>
                  <a:gd name="T25" fmla="*/ 41 h 183"/>
                  <a:gd name="T26" fmla="*/ 116 w 255"/>
                  <a:gd name="T27" fmla="*/ 64 h 183"/>
                  <a:gd name="T28" fmla="*/ 79 w 255"/>
                  <a:gd name="T29" fmla="*/ 87 h 183"/>
                  <a:gd name="T30" fmla="*/ 51 w 255"/>
                  <a:gd name="T31" fmla="*/ 110 h 183"/>
                  <a:gd name="T32" fmla="*/ 23 w 255"/>
                  <a:gd name="T33" fmla="*/ 128 h 183"/>
                  <a:gd name="T34" fmla="*/ 9 w 255"/>
                  <a:gd name="T35" fmla="*/ 151 h 183"/>
                  <a:gd name="T36" fmla="*/ 0 w 255"/>
                  <a:gd name="T37" fmla="*/ 183 h 183"/>
                  <a:gd name="T38" fmla="*/ 0 w 255"/>
                  <a:gd name="T39" fmla="*/ 183 h 183"/>
                  <a:gd name="T40" fmla="*/ 37 w 255"/>
                  <a:gd name="T41" fmla="*/ 170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183"/>
                  <a:gd name="T65" fmla="*/ 255 w 255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183">
                    <a:moveTo>
                      <a:pt x="37" y="170"/>
                    </a:moveTo>
                    <a:lnTo>
                      <a:pt x="37" y="170"/>
                    </a:lnTo>
                    <a:lnTo>
                      <a:pt x="37" y="174"/>
                    </a:lnTo>
                    <a:lnTo>
                      <a:pt x="46" y="165"/>
                    </a:lnTo>
                    <a:lnTo>
                      <a:pt x="65" y="147"/>
                    </a:lnTo>
                    <a:lnTo>
                      <a:pt x="93" y="128"/>
                    </a:lnTo>
                    <a:lnTo>
                      <a:pt x="125" y="105"/>
                    </a:lnTo>
                    <a:lnTo>
                      <a:pt x="162" y="87"/>
                    </a:lnTo>
                    <a:lnTo>
                      <a:pt x="208" y="64"/>
                    </a:lnTo>
                    <a:lnTo>
                      <a:pt x="255" y="41"/>
                    </a:lnTo>
                    <a:lnTo>
                      <a:pt x="250" y="0"/>
                    </a:lnTo>
                    <a:lnTo>
                      <a:pt x="204" y="18"/>
                    </a:lnTo>
                    <a:lnTo>
                      <a:pt x="157" y="41"/>
                    </a:lnTo>
                    <a:lnTo>
                      <a:pt x="116" y="64"/>
                    </a:lnTo>
                    <a:lnTo>
                      <a:pt x="79" y="87"/>
                    </a:lnTo>
                    <a:lnTo>
                      <a:pt x="51" y="110"/>
                    </a:lnTo>
                    <a:lnTo>
                      <a:pt x="23" y="128"/>
                    </a:lnTo>
                    <a:lnTo>
                      <a:pt x="9" y="151"/>
                    </a:lnTo>
                    <a:lnTo>
                      <a:pt x="0" y="183"/>
                    </a:lnTo>
                    <a:lnTo>
                      <a:pt x="37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7323" y="9149"/>
                <a:ext cx="263" cy="161"/>
              </a:xfrm>
              <a:custGeom>
                <a:avLst/>
                <a:gdLst>
                  <a:gd name="T0" fmla="*/ 254 w 263"/>
                  <a:gd name="T1" fmla="*/ 0 h 161"/>
                  <a:gd name="T2" fmla="*/ 254 w 263"/>
                  <a:gd name="T3" fmla="*/ 0 h 161"/>
                  <a:gd name="T4" fmla="*/ 208 w 263"/>
                  <a:gd name="T5" fmla="*/ 32 h 161"/>
                  <a:gd name="T6" fmla="*/ 166 w 263"/>
                  <a:gd name="T7" fmla="*/ 55 h 161"/>
                  <a:gd name="T8" fmla="*/ 125 w 263"/>
                  <a:gd name="T9" fmla="*/ 78 h 161"/>
                  <a:gd name="T10" fmla="*/ 92 w 263"/>
                  <a:gd name="T11" fmla="*/ 96 h 161"/>
                  <a:gd name="T12" fmla="*/ 64 w 263"/>
                  <a:gd name="T13" fmla="*/ 105 h 161"/>
                  <a:gd name="T14" fmla="*/ 41 w 263"/>
                  <a:gd name="T15" fmla="*/ 110 h 161"/>
                  <a:gd name="T16" fmla="*/ 37 w 263"/>
                  <a:gd name="T17" fmla="*/ 110 h 161"/>
                  <a:gd name="T18" fmla="*/ 32 w 263"/>
                  <a:gd name="T19" fmla="*/ 110 h 161"/>
                  <a:gd name="T20" fmla="*/ 32 w 263"/>
                  <a:gd name="T21" fmla="*/ 110 h 161"/>
                  <a:gd name="T22" fmla="*/ 32 w 263"/>
                  <a:gd name="T23" fmla="*/ 115 h 161"/>
                  <a:gd name="T24" fmla="*/ 0 w 263"/>
                  <a:gd name="T25" fmla="*/ 138 h 161"/>
                  <a:gd name="T26" fmla="*/ 4 w 263"/>
                  <a:gd name="T27" fmla="*/ 151 h 161"/>
                  <a:gd name="T28" fmla="*/ 13 w 263"/>
                  <a:gd name="T29" fmla="*/ 161 h 161"/>
                  <a:gd name="T30" fmla="*/ 23 w 263"/>
                  <a:gd name="T31" fmla="*/ 161 h 161"/>
                  <a:gd name="T32" fmla="*/ 37 w 263"/>
                  <a:gd name="T33" fmla="*/ 161 h 161"/>
                  <a:gd name="T34" fmla="*/ 60 w 263"/>
                  <a:gd name="T35" fmla="*/ 156 h 161"/>
                  <a:gd name="T36" fmla="*/ 92 w 263"/>
                  <a:gd name="T37" fmla="*/ 142 h 161"/>
                  <a:gd name="T38" fmla="*/ 129 w 263"/>
                  <a:gd name="T39" fmla="*/ 124 h 161"/>
                  <a:gd name="T40" fmla="*/ 171 w 263"/>
                  <a:gd name="T41" fmla="*/ 105 h 161"/>
                  <a:gd name="T42" fmla="*/ 217 w 263"/>
                  <a:gd name="T43" fmla="*/ 78 h 161"/>
                  <a:gd name="T44" fmla="*/ 263 w 263"/>
                  <a:gd name="T45" fmla="*/ 46 h 161"/>
                  <a:gd name="T46" fmla="*/ 263 w 263"/>
                  <a:gd name="T47" fmla="*/ 46 h 161"/>
                  <a:gd name="T48" fmla="*/ 254 w 263"/>
                  <a:gd name="T49" fmla="*/ 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3"/>
                  <a:gd name="T76" fmla="*/ 0 h 161"/>
                  <a:gd name="T77" fmla="*/ 263 w 26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3" h="161">
                    <a:moveTo>
                      <a:pt x="254" y="0"/>
                    </a:moveTo>
                    <a:lnTo>
                      <a:pt x="254" y="0"/>
                    </a:lnTo>
                    <a:lnTo>
                      <a:pt x="208" y="32"/>
                    </a:lnTo>
                    <a:lnTo>
                      <a:pt x="166" y="55"/>
                    </a:lnTo>
                    <a:lnTo>
                      <a:pt x="125" y="78"/>
                    </a:lnTo>
                    <a:lnTo>
                      <a:pt x="92" y="96"/>
                    </a:lnTo>
                    <a:lnTo>
                      <a:pt x="64" y="105"/>
                    </a:lnTo>
                    <a:lnTo>
                      <a:pt x="41" y="110"/>
                    </a:lnTo>
                    <a:lnTo>
                      <a:pt x="37" y="110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0" y="138"/>
                    </a:lnTo>
                    <a:lnTo>
                      <a:pt x="4" y="151"/>
                    </a:lnTo>
                    <a:lnTo>
                      <a:pt x="13" y="161"/>
                    </a:lnTo>
                    <a:lnTo>
                      <a:pt x="23" y="161"/>
                    </a:lnTo>
                    <a:lnTo>
                      <a:pt x="37" y="161"/>
                    </a:lnTo>
                    <a:lnTo>
                      <a:pt x="60" y="156"/>
                    </a:lnTo>
                    <a:lnTo>
                      <a:pt x="92" y="142"/>
                    </a:lnTo>
                    <a:lnTo>
                      <a:pt x="129" y="124"/>
                    </a:lnTo>
                    <a:lnTo>
                      <a:pt x="171" y="105"/>
                    </a:lnTo>
                    <a:lnTo>
                      <a:pt x="217" y="78"/>
                    </a:lnTo>
                    <a:lnTo>
                      <a:pt x="263" y="4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7577" y="8937"/>
                <a:ext cx="241" cy="258"/>
              </a:xfrm>
              <a:custGeom>
                <a:avLst/>
                <a:gdLst>
                  <a:gd name="T0" fmla="*/ 208 w 241"/>
                  <a:gd name="T1" fmla="*/ 28 h 258"/>
                  <a:gd name="T2" fmla="*/ 208 w 241"/>
                  <a:gd name="T3" fmla="*/ 28 h 258"/>
                  <a:gd name="T4" fmla="*/ 208 w 241"/>
                  <a:gd name="T5" fmla="*/ 23 h 258"/>
                  <a:gd name="T6" fmla="*/ 199 w 241"/>
                  <a:gd name="T7" fmla="*/ 32 h 258"/>
                  <a:gd name="T8" fmla="*/ 181 w 241"/>
                  <a:gd name="T9" fmla="*/ 55 h 258"/>
                  <a:gd name="T10" fmla="*/ 158 w 241"/>
                  <a:gd name="T11" fmla="*/ 83 h 258"/>
                  <a:gd name="T12" fmla="*/ 125 w 241"/>
                  <a:gd name="T13" fmla="*/ 111 h 258"/>
                  <a:gd name="T14" fmla="*/ 88 w 241"/>
                  <a:gd name="T15" fmla="*/ 143 h 258"/>
                  <a:gd name="T16" fmla="*/ 46 w 241"/>
                  <a:gd name="T17" fmla="*/ 180 h 258"/>
                  <a:gd name="T18" fmla="*/ 0 w 241"/>
                  <a:gd name="T19" fmla="*/ 212 h 258"/>
                  <a:gd name="T20" fmla="*/ 9 w 241"/>
                  <a:gd name="T21" fmla="*/ 258 h 258"/>
                  <a:gd name="T22" fmla="*/ 56 w 241"/>
                  <a:gd name="T23" fmla="*/ 221 h 258"/>
                  <a:gd name="T24" fmla="*/ 97 w 241"/>
                  <a:gd name="T25" fmla="*/ 189 h 258"/>
                  <a:gd name="T26" fmla="*/ 139 w 241"/>
                  <a:gd name="T27" fmla="*/ 152 h 258"/>
                  <a:gd name="T28" fmla="*/ 171 w 241"/>
                  <a:gd name="T29" fmla="*/ 124 h 258"/>
                  <a:gd name="T30" fmla="*/ 199 w 241"/>
                  <a:gd name="T31" fmla="*/ 92 h 258"/>
                  <a:gd name="T32" fmla="*/ 222 w 241"/>
                  <a:gd name="T33" fmla="*/ 65 h 258"/>
                  <a:gd name="T34" fmla="*/ 236 w 241"/>
                  <a:gd name="T35" fmla="*/ 37 h 258"/>
                  <a:gd name="T36" fmla="*/ 241 w 241"/>
                  <a:gd name="T37" fmla="*/ 0 h 258"/>
                  <a:gd name="T38" fmla="*/ 241 w 241"/>
                  <a:gd name="T39" fmla="*/ 0 h 258"/>
                  <a:gd name="T40" fmla="*/ 208 w 241"/>
                  <a:gd name="T41" fmla="*/ 2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58"/>
                  <a:gd name="T65" fmla="*/ 241 w 241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58">
                    <a:moveTo>
                      <a:pt x="208" y="28"/>
                    </a:moveTo>
                    <a:lnTo>
                      <a:pt x="208" y="28"/>
                    </a:lnTo>
                    <a:lnTo>
                      <a:pt x="208" y="23"/>
                    </a:lnTo>
                    <a:lnTo>
                      <a:pt x="199" y="32"/>
                    </a:lnTo>
                    <a:lnTo>
                      <a:pt x="181" y="55"/>
                    </a:lnTo>
                    <a:lnTo>
                      <a:pt x="158" y="83"/>
                    </a:lnTo>
                    <a:lnTo>
                      <a:pt x="125" y="111"/>
                    </a:lnTo>
                    <a:lnTo>
                      <a:pt x="88" y="143"/>
                    </a:lnTo>
                    <a:lnTo>
                      <a:pt x="46" y="180"/>
                    </a:lnTo>
                    <a:lnTo>
                      <a:pt x="0" y="212"/>
                    </a:lnTo>
                    <a:lnTo>
                      <a:pt x="9" y="258"/>
                    </a:lnTo>
                    <a:lnTo>
                      <a:pt x="56" y="221"/>
                    </a:lnTo>
                    <a:lnTo>
                      <a:pt x="97" y="189"/>
                    </a:lnTo>
                    <a:lnTo>
                      <a:pt x="139" y="152"/>
                    </a:lnTo>
                    <a:lnTo>
                      <a:pt x="171" y="124"/>
                    </a:lnTo>
                    <a:lnTo>
                      <a:pt x="199" y="92"/>
                    </a:lnTo>
                    <a:lnTo>
                      <a:pt x="222" y="65"/>
                    </a:lnTo>
                    <a:lnTo>
                      <a:pt x="236" y="37"/>
                    </a:lnTo>
                    <a:lnTo>
                      <a:pt x="241" y="0"/>
                    </a:lnTo>
                    <a:lnTo>
                      <a:pt x="208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7554" y="8914"/>
                <a:ext cx="264" cy="166"/>
              </a:xfrm>
              <a:custGeom>
                <a:avLst/>
                <a:gdLst>
                  <a:gd name="T0" fmla="*/ 9 w 264"/>
                  <a:gd name="T1" fmla="*/ 166 h 166"/>
                  <a:gd name="T2" fmla="*/ 9 w 264"/>
                  <a:gd name="T3" fmla="*/ 166 h 166"/>
                  <a:gd name="T4" fmla="*/ 56 w 264"/>
                  <a:gd name="T5" fmla="*/ 134 h 166"/>
                  <a:gd name="T6" fmla="*/ 97 w 264"/>
                  <a:gd name="T7" fmla="*/ 106 h 166"/>
                  <a:gd name="T8" fmla="*/ 139 w 264"/>
                  <a:gd name="T9" fmla="*/ 88 h 166"/>
                  <a:gd name="T10" fmla="*/ 171 w 264"/>
                  <a:gd name="T11" fmla="*/ 69 h 166"/>
                  <a:gd name="T12" fmla="*/ 199 w 264"/>
                  <a:gd name="T13" fmla="*/ 60 h 166"/>
                  <a:gd name="T14" fmla="*/ 222 w 264"/>
                  <a:gd name="T15" fmla="*/ 55 h 166"/>
                  <a:gd name="T16" fmla="*/ 227 w 264"/>
                  <a:gd name="T17" fmla="*/ 55 h 166"/>
                  <a:gd name="T18" fmla="*/ 231 w 264"/>
                  <a:gd name="T19" fmla="*/ 55 h 166"/>
                  <a:gd name="T20" fmla="*/ 231 w 264"/>
                  <a:gd name="T21" fmla="*/ 55 h 166"/>
                  <a:gd name="T22" fmla="*/ 231 w 264"/>
                  <a:gd name="T23" fmla="*/ 51 h 166"/>
                  <a:gd name="T24" fmla="*/ 264 w 264"/>
                  <a:gd name="T25" fmla="*/ 23 h 166"/>
                  <a:gd name="T26" fmla="*/ 259 w 264"/>
                  <a:gd name="T27" fmla="*/ 9 h 166"/>
                  <a:gd name="T28" fmla="*/ 250 w 264"/>
                  <a:gd name="T29" fmla="*/ 5 h 166"/>
                  <a:gd name="T30" fmla="*/ 241 w 264"/>
                  <a:gd name="T31" fmla="*/ 0 h 166"/>
                  <a:gd name="T32" fmla="*/ 227 w 264"/>
                  <a:gd name="T33" fmla="*/ 5 h 166"/>
                  <a:gd name="T34" fmla="*/ 204 w 264"/>
                  <a:gd name="T35" fmla="*/ 9 h 166"/>
                  <a:gd name="T36" fmla="*/ 171 w 264"/>
                  <a:gd name="T37" fmla="*/ 19 h 166"/>
                  <a:gd name="T38" fmla="*/ 134 w 264"/>
                  <a:gd name="T39" fmla="*/ 37 h 166"/>
                  <a:gd name="T40" fmla="*/ 93 w 264"/>
                  <a:gd name="T41" fmla="*/ 60 h 166"/>
                  <a:gd name="T42" fmla="*/ 46 w 264"/>
                  <a:gd name="T43" fmla="*/ 88 h 166"/>
                  <a:gd name="T44" fmla="*/ 0 w 264"/>
                  <a:gd name="T45" fmla="*/ 120 h 166"/>
                  <a:gd name="T46" fmla="*/ 0 w 264"/>
                  <a:gd name="T47" fmla="*/ 120 h 166"/>
                  <a:gd name="T48" fmla="*/ 9 w 264"/>
                  <a:gd name="T49" fmla="*/ 166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166"/>
                  <a:gd name="T77" fmla="*/ 264 w 26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166">
                    <a:moveTo>
                      <a:pt x="9" y="166"/>
                    </a:moveTo>
                    <a:lnTo>
                      <a:pt x="9" y="166"/>
                    </a:lnTo>
                    <a:lnTo>
                      <a:pt x="56" y="134"/>
                    </a:lnTo>
                    <a:lnTo>
                      <a:pt x="97" y="106"/>
                    </a:lnTo>
                    <a:lnTo>
                      <a:pt x="139" y="88"/>
                    </a:lnTo>
                    <a:lnTo>
                      <a:pt x="171" y="69"/>
                    </a:lnTo>
                    <a:lnTo>
                      <a:pt x="199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64" y="23"/>
                    </a:lnTo>
                    <a:lnTo>
                      <a:pt x="259" y="9"/>
                    </a:lnTo>
                    <a:lnTo>
                      <a:pt x="250" y="5"/>
                    </a:lnTo>
                    <a:lnTo>
                      <a:pt x="241" y="0"/>
                    </a:lnTo>
                    <a:lnTo>
                      <a:pt x="227" y="5"/>
                    </a:lnTo>
                    <a:lnTo>
                      <a:pt x="204" y="9"/>
                    </a:lnTo>
                    <a:lnTo>
                      <a:pt x="171" y="19"/>
                    </a:lnTo>
                    <a:lnTo>
                      <a:pt x="134" y="37"/>
                    </a:lnTo>
                    <a:lnTo>
                      <a:pt x="93" y="60"/>
                    </a:lnTo>
                    <a:lnTo>
                      <a:pt x="46" y="88"/>
                    </a:lnTo>
                    <a:lnTo>
                      <a:pt x="0" y="120"/>
                    </a:lnTo>
                    <a:lnTo>
                      <a:pt x="9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7323" y="9034"/>
                <a:ext cx="240" cy="253"/>
              </a:xfrm>
              <a:custGeom>
                <a:avLst/>
                <a:gdLst>
                  <a:gd name="T0" fmla="*/ 32 w 240"/>
                  <a:gd name="T1" fmla="*/ 230 h 253"/>
                  <a:gd name="T2" fmla="*/ 32 w 240"/>
                  <a:gd name="T3" fmla="*/ 230 h 253"/>
                  <a:gd name="T4" fmla="*/ 32 w 240"/>
                  <a:gd name="T5" fmla="*/ 234 h 253"/>
                  <a:gd name="T6" fmla="*/ 41 w 240"/>
                  <a:gd name="T7" fmla="*/ 220 h 253"/>
                  <a:gd name="T8" fmla="*/ 60 w 240"/>
                  <a:gd name="T9" fmla="*/ 202 h 253"/>
                  <a:gd name="T10" fmla="*/ 83 w 240"/>
                  <a:gd name="T11" fmla="*/ 174 h 253"/>
                  <a:gd name="T12" fmla="*/ 115 w 240"/>
                  <a:gd name="T13" fmla="*/ 142 h 253"/>
                  <a:gd name="T14" fmla="*/ 152 w 240"/>
                  <a:gd name="T15" fmla="*/ 110 h 253"/>
                  <a:gd name="T16" fmla="*/ 194 w 240"/>
                  <a:gd name="T17" fmla="*/ 78 h 253"/>
                  <a:gd name="T18" fmla="*/ 240 w 240"/>
                  <a:gd name="T19" fmla="*/ 46 h 253"/>
                  <a:gd name="T20" fmla="*/ 231 w 240"/>
                  <a:gd name="T21" fmla="*/ 0 h 253"/>
                  <a:gd name="T22" fmla="*/ 185 w 240"/>
                  <a:gd name="T23" fmla="*/ 37 h 253"/>
                  <a:gd name="T24" fmla="*/ 138 w 240"/>
                  <a:gd name="T25" fmla="*/ 69 h 253"/>
                  <a:gd name="T26" fmla="*/ 101 w 240"/>
                  <a:gd name="T27" fmla="*/ 101 h 253"/>
                  <a:gd name="T28" fmla="*/ 69 w 240"/>
                  <a:gd name="T29" fmla="*/ 133 h 253"/>
                  <a:gd name="T30" fmla="*/ 41 w 240"/>
                  <a:gd name="T31" fmla="*/ 165 h 253"/>
                  <a:gd name="T32" fmla="*/ 18 w 240"/>
                  <a:gd name="T33" fmla="*/ 193 h 253"/>
                  <a:gd name="T34" fmla="*/ 4 w 240"/>
                  <a:gd name="T35" fmla="*/ 220 h 253"/>
                  <a:gd name="T36" fmla="*/ 0 w 240"/>
                  <a:gd name="T37" fmla="*/ 253 h 253"/>
                  <a:gd name="T38" fmla="*/ 0 w 240"/>
                  <a:gd name="T39" fmla="*/ 253 h 253"/>
                  <a:gd name="T40" fmla="*/ 32 w 240"/>
                  <a:gd name="T41" fmla="*/ 23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0"/>
                  <a:gd name="T64" fmla="*/ 0 h 253"/>
                  <a:gd name="T65" fmla="*/ 240 w 240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0" h="253">
                    <a:moveTo>
                      <a:pt x="32" y="230"/>
                    </a:moveTo>
                    <a:lnTo>
                      <a:pt x="32" y="230"/>
                    </a:lnTo>
                    <a:lnTo>
                      <a:pt x="32" y="234"/>
                    </a:lnTo>
                    <a:lnTo>
                      <a:pt x="41" y="220"/>
                    </a:lnTo>
                    <a:lnTo>
                      <a:pt x="60" y="202"/>
                    </a:lnTo>
                    <a:lnTo>
                      <a:pt x="83" y="174"/>
                    </a:lnTo>
                    <a:lnTo>
                      <a:pt x="115" y="142"/>
                    </a:lnTo>
                    <a:lnTo>
                      <a:pt x="152" y="110"/>
                    </a:lnTo>
                    <a:lnTo>
                      <a:pt x="194" y="78"/>
                    </a:lnTo>
                    <a:lnTo>
                      <a:pt x="240" y="46"/>
                    </a:lnTo>
                    <a:lnTo>
                      <a:pt x="231" y="0"/>
                    </a:lnTo>
                    <a:lnTo>
                      <a:pt x="185" y="37"/>
                    </a:lnTo>
                    <a:lnTo>
                      <a:pt x="138" y="69"/>
                    </a:lnTo>
                    <a:lnTo>
                      <a:pt x="101" y="101"/>
                    </a:lnTo>
                    <a:lnTo>
                      <a:pt x="69" y="133"/>
                    </a:lnTo>
                    <a:lnTo>
                      <a:pt x="41" y="165"/>
                    </a:lnTo>
                    <a:lnTo>
                      <a:pt x="18" y="193"/>
                    </a:lnTo>
                    <a:lnTo>
                      <a:pt x="4" y="220"/>
                    </a:lnTo>
                    <a:lnTo>
                      <a:pt x="0" y="253"/>
                    </a:lnTo>
                    <a:lnTo>
                      <a:pt x="32" y="2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7170" y="8956"/>
                <a:ext cx="421" cy="418"/>
              </a:xfrm>
              <a:custGeom>
                <a:avLst/>
                <a:gdLst>
                  <a:gd name="T0" fmla="*/ 0 w 421"/>
                  <a:gd name="T1" fmla="*/ 413 h 418"/>
                  <a:gd name="T2" fmla="*/ 9 w 421"/>
                  <a:gd name="T3" fmla="*/ 418 h 418"/>
                  <a:gd name="T4" fmla="*/ 23 w 421"/>
                  <a:gd name="T5" fmla="*/ 413 h 418"/>
                  <a:gd name="T6" fmla="*/ 46 w 421"/>
                  <a:gd name="T7" fmla="*/ 404 h 418"/>
                  <a:gd name="T8" fmla="*/ 79 w 421"/>
                  <a:gd name="T9" fmla="*/ 386 h 418"/>
                  <a:gd name="T10" fmla="*/ 111 w 421"/>
                  <a:gd name="T11" fmla="*/ 358 h 418"/>
                  <a:gd name="T12" fmla="*/ 148 w 421"/>
                  <a:gd name="T13" fmla="*/ 331 h 418"/>
                  <a:gd name="T14" fmla="*/ 190 w 421"/>
                  <a:gd name="T15" fmla="*/ 294 h 418"/>
                  <a:gd name="T16" fmla="*/ 231 w 421"/>
                  <a:gd name="T17" fmla="*/ 252 h 418"/>
                  <a:gd name="T18" fmla="*/ 278 w 421"/>
                  <a:gd name="T19" fmla="*/ 211 h 418"/>
                  <a:gd name="T20" fmla="*/ 315 w 421"/>
                  <a:gd name="T21" fmla="*/ 170 h 418"/>
                  <a:gd name="T22" fmla="*/ 347 w 421"/>
                  <a:gd name="T23" fmla="*/ 133 h 418"/>
                  <a:gd name="T24" fmla="*/ 375 w 421"/>
                  <a:gd name="T25" fmla="*/ 96 h 418"/>
                  <a:gd name="T26" fmla="*/ 398 w 421"/>
                  <a:gd name="T27" fmla="*/ 64 h 418"/>
                  <a:gd name="T28" fmla="*/ 416 w 421"/>
                  <a:gd name="T29" fmla="*/ 41 h 418"/>
                  <a:gd name="T30" fmla="*/ 421 w 421"/>
                  <a:gd name="T31" fmla="*/ 18 h 418"/>
                  <a:gd name="T32" fmla="*/ 421 w 421"/>
                  <a:gd name="T33" fmla="*/ 4 h 418"/>
                  <a:gd name="T34" fmla="*/ 416 w 421"/>
                  <a:gd name="T35" fmla="*/ 0 h 418"/>
                  <a:gd name="T36" fmla="*/ 398 w 421"/>
                  <a:gd name="T37" fmla="*/ 4 h 418"/>
                  <a:gd name="T38" fmla="*/ 375 w 421"/>
                  <a:gd name="T39" fmla="*/ 18 h 418"/>
                  <a:gd name="T40" fmla="*/ 347 w 421"/>
                  <a:gd name="T41" fmla="*/ 36 h 418"/>
                  <a:gd name="T42" fmla="*/ 310 w 421"/>
                  <a:gd name="T43" fmla="*/ 59 h 418"/>
                  <a:gd name="T44" fmla="*/ 273 w 421"/>
                  <a:gd name="T45" fmla="*/ 92 h 418"/>
                  <a:gd name="T46" fmla="*/ 231 w 421"/>
                  <a:gd name="T47" fmla="*/ 124 h 418"/>
                  <a:gd name="T48" fmla="*/ 190 w 421"/>
                  <a:gd name="T49" fmla="*/ 165 h 418"/>
                  <a:gd name="T50" fmla="*/ 148 w 421"/>
                  <a:gd name="T51" fmla="*/ 207 h 418"/>
                  <a:gd name="T52" fmla="*/ 111 w 421"/>
                  <a:gd name="T53" fmla="*/ 248 h 418"/>
                  <a:gd name="T54" fmla="*/ 74 w 421"/>
                  <a:gd name="T55" fmla="*/ 285 h 418"/>
                  <a:gd name="T56" fmla="*/ 46 w 421"/>
                  <a:gd name="T57" fmla="*/ 321 h 418"/>
                  <a:gd name="T58" fmla="*/ 23 w 421"/>
                  <a:gd name="T59" fmla="*/ 354 h 418"/>
                  <a:gd name="T60" fmla="*/ 9 w 421"/>
                  <a:gd name="T61" fmla="*/ 381 h 418"/>
                  <a:gd name="T62" fmla="*/ 0 w 421"/>
                  <a:gd name="T63" fmla="*/ 400 h 418"/>
                  <a:gd name="T64" fmla="*/ 0 w 421"/>
                  <a:gd name="T65" fmla="*/ 413 h 4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418"/>
                  <a:gd name="T101" fmla="*/ 421 w 421"/>
                  <a:gd name="T102" fmla="*/ 418 h 4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418">
                    <a:moveTo>
                      <a:pt x="0" y="413"/>
                    </a:moveTo>
                    <a:lnTo>
                      <a:pt x="9" y="418"/>
                    </a:lnTo>
                    <a:lnTo>
                      <a:pt x="23" y="413"/>
                    </a:lnTo>
                    <a:lnTo>
                      <a:pt x="46" y="404"/>
                    </a:lnTo>
                    <a:lnTo>
                      <a:pt x="79" y="386"/>
                    </a:lnTo>
                    <a:lnTo>
                      <a:pt x="111" y="358"/>
                    </a:lnTo>
                    <a:lnTo>
                      <a:pt x="148" y="331"/>
                    </a:lnTo>
                    <a:lnTo>
                      <a:pt x="190" y="294"/>
                    </a:lnTo>
                    <a:lnTo>
                      <a:pt x="231" y="252"/>
                    </a:lnTo>
                    <a:lnTo>
                      <a:pt x="278" y="211"/>
                    </a:lnTo>
                    <a:lnTo>
                      <a:pt x="315" y="170"/>
                    </a:lnTo>
                    <a:lnTo>
                      <a:pt x="347" y="133"/>
                    </a:lnTo>
                    <a:lnTo>
                      <a:pt x="375" y="96"/>
                    </a:lnTo>
                    <a:lnTo>
                      <a:pt x="398" y="64"/>
                    </a:lnTo>
                    <a:lnTo>
                      <a:pt x="416" y="41"/>
                    </a:lnTo>
                    <a:lnTo>
                      <a:pt x="421" y="18"/>
                    </a:lnTo>
                    <a:lnTo>
                      <a:pt x="421" y="4"/>
                    </a:lnTo>
                    <a:lnTo>
                      <a:pt x="416" y="0"/>
                    </a:lnTo>
                    <a:lnTo>
                      <a:pt x="398" y="4"/>
                    </a:lnTo>
                    <a:lnTo>
                      <a:pt x="375" y="18"/>
                    </a:lnTo>
                    <a:lnTo>
                      <a:pt x="347" y="36"/>
                    </a:lnTo>
                    <a:lnTo>
                      <a:pt x="310" y="59"/>
                    </a:lnTo>
                    <a:lnTo>
                      <a:pt x="273" y="92"/>
                    </a:lnTo>
                    <a:lnTo>
                      <a:pt x="231" y="124"/>
                    </a:lnTo>
                    <a:lnTo>
                      <a:pt x="190" y="165"/>
                    </a:lnTo>
                    <a:lnTo>
                      <a:pt x="148" y="207"/>
                    </a:lnTo>
                    <a:lnTo>
                      <a:pt x="111" y="248"/>
                    </a:lnTo>
                    <a:lnTo>
                      <a:pt x="74" y="285"/>
                    </a:lnTo>
                    <a:lnTo>
                      <a:pt x="46" y="321"/>
                    </a:lnTo>
                    <a:lnTo>
                      <a:pt x="23" y="354"/>
                    </a:lnTo>
                    <a:lnTo>
                      <a:pt x="9" y="381"/>
                    </a:lnTo>
                    <a:lnTo>
                      <a:pt x="0" y="400"/>
                    </a:lnTo>
                    <a:lnTo>
                      <a:pt x="0" y="41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7151" y="9190"/>
                <a:ext cx="260" cy="207"/>
              </a:xfrm>
              <a:custGeom>
                <a:avLst/>
                <a:gdLst>
                  <a:gd name="T0" fmla="*/ 246 w 260"/>
                  <a:gd name="T1" fmla="*/ 0 h 207"/>
                  <a:gd name="T2" fmla="*/ 246 w 260"/>
                  <a:gd name="T3" fmla="*/ 0 h 207"/>
                  <a:gd name="T4" fmla="*/ 199 w 260"/>
                  <a:gd name="T5" fmla="*/ 41 h 207"/>
                  <a:gd name="T6" fmla="*/ 162 w 260"/>
                  <a:gd name="T7" fmla="*/ 78 h 207"/>
                  <a:gd name="T8" fmla="*/ 125 w 260"/>
                  <a:gd name="T9" fmla="*/ 106 h 207"/>
                  <a:gd name="T10" fmla="*/ 93 w 260"/>
                  <a:gd name="T11" fmla="*/ 129 h 207"/>
                  <a:gd name="T12" fmla="*/ 65 w 260"/>
                  <a:gd name="T13" fmla="*/ 147 h 207"/>
                  <a:gd name="T14" fmla="*/ 42 w 260"/>
                  <a:gd name="T15" fmla="*/ 156 h 207"/>
                  <a:gd name="T16" fmla="*/ 33 w 260"/>
                  <a:gd name="T17" fmla="*/ 161 h 207"/>
                  <a:gd name="T18" fmla="*/ 37 w 260"/>
                  <a:gd name="T19" fmla="*/ 166 h 207"/>
                  <a:gd name="T20" fmla="*/ 0 w 260"/>
                  <a:gd name="T21" fmla="*/ 193 h 207"/>
                  <a:gd name="T22" fmla="*/ 23 w 260"/>
                  <a:gd name="T23" fmla="*/ 207 h 207"/>
                  <a:gd name="T24" fmla="*/ 47 w 260"/>
                  <a:gd name="T25" fmla="*/ 202 h 207"/>
                  <a:gd name="T26" fmla="*/ 70 w 260"/>
                  <a:gd name="T27" fmla="*/ 193 h 207"/>
                  <a:gd name="T28" fmla="*/ 102 w 260"/>
                  <a:gd name="T29" fmla="*/ 170 h 207"/>
                  <a:gd name="T30" fmla="*/ 139 w 260"/>
                  <a:gd name="T31" fmla="*/ 147 h 207"/>
                  <a:gd name="T32" fmla="*/ 176 w 260"/>
                  <a:gd name="T33" fmla="*/ 115 h 207"/>
                  <a:gd name="T34" fmla="*/ 218 w 260"/>
                  <a:gd name="T35" fmla="*/ 78 h 207"/>
                  <a:gd name="T36" fmla="*/ 260 w 260"/>
                  <a:gd name="T37" fmla="*/ 37 h 207"/>
                  <a:gd name="T38" fmla="*/ 260 w 260"/>
                  <a:gd name="T39" fmla="*/ 37 h 207"/>
                  <a:gd name="T40" fmla="*/ 246 w 260"/>
                  <a:gd name="T41" fmla="*/ 0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246" y="0"/>
                    </a:moveTo>
                    <a:lnTo>
                      <a:pt x="246" y="0"/>
                    </a:lnTo>
                    <a:lnTo>
                      <a:pt x="199" y="41"/>
                    </a:lnTo>
                    <a:lnTo>
                      <a:pt x="162" y="78"/>
                    </a:lnTo>
                    <a:lnTo>
                      <a:pt x="125" y="106"/>
                    </a:lnTo>
                    <a:lnTo>
                      <a:pt x="93" y="129"/>
                    </a:lnTo>
                    <a:lnTo>
                      <a:pt x="65" y="147"/>
                    </a:lnTo>
                    <a:lnTo>
                      <a:pt x="42" y="156"/>
                    </a:lnTo>
                    <a:lnTo>
                      <a:pt x="33" y="161"/>
                    </a:lnTo>
                    <a:lnTo>
                      <a:pt x="37" y="166"/>
                    </a:lnTo>
                    <a:lnTo>
                      <a:pt x="0" y="193"/>
                    </a:lnTo>
                    <a:lnTo>
                      <a:pt x="23" y="207"/>
                    </a:lnTo>
                    <a:lnTo>
                      <a:pt x="47" y="202"/>
                    </a:lnTo>
                    <a:lnTo>
                      <a:pt x="70" y="193"/>
                    </a:lnTo>
                    <a:lnTo>
                      <a:pt x="102" y="170"/>
                    </a:lnTo>
                    <a:lnTo>
                      <a:pt x="139" y="147"/>
                    </a:lnTo>
                    <a:lnTo>
                      <a:pt x="176" y="115"/>
                    </a:lnTo>
                    <a:lnTo>
                      <a:pt x="218" y="78"/>
                    </a:lnTo>
                    <a:lnTo>
                      <a:pt x="260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7397" y="8946"/>
                <a:ext cx="213" cy="281"/>
              </a:xfrm>
              <a:custGeom>
                <a:avLst/>
                <a:gdLst>
                  <a:gd name="T0" fmla="*/ 180 w 213"/>
                  <a:gd name="T1" fmla="*/ 33 h 281"/>
                  <a:gd name="T2" fmla="*/ 180 w 213"/>
                  <a:gd name="T3" fmla="*/ 33 h 281"/>
                  <a:gd name="T4" fmla="*/ 180 w 213"/>
                  <a:gd name="T5" fmla="*/ 28 h 281"/>
                  <a:gd name="T6" fmla="*/ 171 w 213"/>
                  <a:gd name="T7" fmla="*/ 42 h 281"/>
                  <a:gd name="T8" fmla="*/ 157 w 213"/>
                  <a:gd name="T9" fmla="*/ 65 h 281"/>
                  <a:gd name="T10" fmla="*/ 139 w 213"/>
                  <a:gd name="T11" fmla="*/ 92 h 281"/>
                  <a:gd name="T12" fmla="*/ 111 w 213"/>
                  <a:gd name="T13" fmla="*/ 129 h 281"/>
                  <a:gd name="T14" fmla="*/ 78 w 213"/>
                  <a:gd name="T15" fmla="*/ 166 h 281"/>
                  <a:gd name="T16" fmla="*/ 37 w 213"/>
                  <a:gd name="T17" fmla="*/ 207 h 281"/>
                  <a:gd name="T18" fmla="*/ 0 w 213"/>
                  <a:gd name="T19" fmla="*/ 244 h 281"/>
                  <a:gd name="T20" fmla="*/ 14 w 213"/>
                  <a:gd name="T21" fmla="*/ 281 h 281"/>
                  <a:gd name="T22" fmla="*/ 60 w 213"/>
                  <a:gd name="T23" fmla="*/ 239 h 281"/>
                  <a:gd name="T24" fmla="*/ 97 w 213"/>
                  <a:gd name="T25" fmla="*/ 198 h 281"/>
                  <a:gd name="T26" fmla="*/ 134 w 213"/>
                  <a:gd name="T27" fmla="*/ 157 h 281"/>
                  <a:gd name="T28" fmla="*/ 162 w 213"/>
                  <a:gd name="T29" fmla="*/ 120 h 281"/>
                  <a:gd name="T30" fmla="*/ 185 w 213"/>
                  <a:gd name="T31" fmla="*/ 88 h 281"/>
                  <a:gd name="T32" fmla="*/ 203 w 213"/>
                  <a:gd name="T33" fmla="*/ 60 h 281"/>
                  <a:gd name="T34" fmla="*/ 213 w 213"/>
                  <a:gd name="T35" fmla="*/ 33 h 281"/>
                  <a:gd name="T36" fmla="*/ 213 w 213"/>
                  <a:gd name="T37" fmla="*/ 0 h 281"/>
                  <a:gd name="T38" fmla="*/ 213 w 213"/>
                  <a:gd name="T39" fmla="*/ 0 h 281"/>
                  <a:gd name="T40" fmla="*/ 180 w 213"/>
                  <a:gd name="T41" fmla="*/ 33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281"/>
                  <a:gd name="T65" fmla="*/ 213 w 213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281">
                    <a:moveTo>
                      <a:pt x="180" y="33"/>
                    </a:moveTo>
                    <a:lnTo>
                      <a:pt x="180" y="33"/>
                    </a:lnTo>
                    <a:lnTo>
                      <a:pt x="180" y="28"/>
                    </a:lnTo>
                    <a:lnTo>
                      <a:pt x="171" y="42"/>
                    </a:lnTo>
                    <a:lnTo>
                      <a:pt x="157" y="65"/>
                    </a:lnTo>
                    <a:lnTo>
                      <a:pt x="139" y="92"/>
                    </a:lnTo>
                    <a:lnTo>
                      <a:pt x="111" y="129"/>
                    </a:lnTo>
                    <a:lnTo>
                      <a:pt x="78" y="166"/>
                    </a:lnTo>
                    <a:lnTo>
                      <a:pt x="37" y="207"/>
                    </a:lnTo>
                    <a:lnTo>
                      <a:pt x="0" y="244"/>
                    </a:lnTo>
                    <a:lnTo>
                      <a:pt x="14" y="281"/>
                    </a:lnTo>
                    <a:lnTo>
                      <a:pt x="60" y="239"/>
                    </a:lnTo>
                    <a:lnTo>
                      <a:pt x="97" y="198"/>
                    </a:lnTo>
                    <a:lnTo>
                      <a:pt x="134" y="157"/>
                    </a:lnTo>
                    <a:lnTo>
                      <a:pt x="162" y="120"/>
                    </a:lnTo>
                    <a:lnTo>
                      <a:pt x="185" y="88"/>
                    </a:lnTo>
                    <a:lnTo>
                      <a:pt x="203" y="60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0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7350" y="8933"/>
                <a:ext cx="260" cy="207"/>
              </a:xfrm>
              <a:custGeom>
                <a:avLst/>
                <a:gdLst>
                  <a:gd name="T0" fmla="*/ 19 w 260"/>
                  <a:gd name="T1" fmla="*/ 207 h 207"/>
                  <a:gd name="T2" fmla="*/ 19 w 260"/>
                  <a:gd name="T3" fmla="*/ 207 h 207"/>
                  <a:gd name="T4" fmla="*/ 61 w 260"/>
                  <a:gd name="T5" fmla="*/ 165 h 207"/>
                  <a:gd name="T6" fmla="*/ 102 w 260"/>
                  <a:gd name="T7" fmla="*/ 133 h 207"/>
                  <a:gd name="T8" fmla="*/ 139 w 260"/>
                  <a:gd name="T9" fmla="*/ 101 h 207"/>
                  <a:gd name="T10" fmla="*/ 172 w 260"/>
                  <a:gd name="T11" fmla="*/ 78 h 207"/>
                  <a:gd name="T12" fmla="*/ 199 w 260"/>
                  <a:gd name="T13" fmla="*/ 59 h 207"/>
                  <a:gd name="T14" fmla="*/ 218 w 260"/>
                  <a:gd name="T15" fmla="*/ 50 h 207"/>
                  <a:gd name="T16" fmla="*/ 227 w 260"/>
                  <a:gd name="T17" fmla="*/ 50 h 207"/>
                  <a:gd name="T18" fmla="*/ 227 w 260"/>
                  <a:gd name="T19" fmla="*/ 46 h 207"/>
                  <a:gd name="T20" fmla="*/ 260 w 260"/>
                  <a:gd name="T21" fmla="*/ 13 h 207"/>
                  <a:gd name="T22" fmla="*/ 241 w 260"/>
                  <a:gd name="T23" fmla="*/ 0 h 207"/>
                  <a:gd name="T24" fmla="*/ 218 w 260"/>
                  <a:gd name="T25" fmla="*/ 4 h 207"/>
                  <a:gd name="T26" fmla="*/ 190 w 260"/>
                  <a:gd name="T27" fmla="*/ 18 h 207"/>
                  <a:gd name="T28" fmla="*/ 158 w 260"/>
                  <a:gd name="T29" fmla="*/ 36 h 207"/>
                  <a:gd name="T30" fmla="*/ 125 w 260"/>
                  <a:gd name="T31" fmla="*/ 64 h 207"/>
                  <a:gd name="T32" fmla="*/ 88 w 260"/>
                  <a:gd name="T33" fmla="*/ 92 h 207"/>
                  <a:gd name="T34" fmla="*/ 47 w 260"/>
                  <a:gd name="T35" fmla="*/ 128 h 207"/>
                  <a:gd name="T36" fmla="*/ 0 w 260"/>
                  <a:gd name="T37" fmla="*/ 170 h 207"/>
                  <a:gd name="T38" fmla="*/ 0 w 260"/>
                  <a:gd name="T39" fmla="*/ 170 h 207"/>
                  <a:gd name="T40" fmla="*/ 19 w 260"/>
                  <a:gd name="T41" fmla="*/ 207 h 2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207"/>
                  <a:gd name="T65" fmla="*/ 260 w 260"/>
                  <a:gd name="T66" fmla="*/ 207 h 2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207">
                    <a:moveTo>
                      <a:pt x="19" y="207"/>
                    </a:moveTo>
                    <a:lnTo>
                      <a:pt x="19" y="207"/>
                    </a:lnTo>
                    <a:lnTo>
                      <a:pt x="61" y="165"/>
                    </a:lnTo>
                    <a:lnTo>
                      <a:pt x="102" y="133"/>
                    </a:lnTo>
                    <a:lnTo>
                      <a:pt x="139" y="101"/>
                    </a:lnTo>
                    <a:lnTo>
                      <a:pt x="172" y="78"/>
                    </a:lnTo>
                    <a:lnTo>
                      <a:pt x="199" y="59"/>
                    </a:lnTo>
                    <a:lnTo>
                      <a:pt x="218" y="50"/>
                    </a:lnTo>
                    <a:lnTo>
                      <a:pt x="227" y="50"/>
                    </a:lnTo>
                    <a:lnTo>
                      <a:pt x="227" y="46"/>
                    </a:lnTo>
                    <a:lnTo>
                      <a:pt x="260" y="13"/>
                    </a:lnTo>
                    <a:lnTo>
                      <a:pt x="241" y="0"/>
                    </a:lnTo>
                    <a:lnTo>
                      <a:pt x="218" y="4"/>
                    </a:lnTo>
                    <a:lnTo>
                      <a:pt x="190" y="18"/>
                    </a:lnTo>
                    <a:lnTo>
                      <a:pt x="158" y="36"/>
                    </a:lnTo>
                    <a:lnTo>
                      <a:pt x="125" y="64"/>
                    </a:lnTo>
                    <a:lnTo>
                      <a:pt x="88" y="92"/>
                    </a:lnTo>
                    <a:lnTo>
                      <a:pt x="47" y="128"/>
                    </a:lnTo>
                    <a:lnTo>
                      <a:pt x="0" y="170"/>
                    </a:lnTo>
                    <a:lnTo>
                      <a:pt x="19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7151" y="9103"/>
                <a:ext cx="218" cy="280"/>
              </a:xfrm>
              <a:custGeom>
                <a:avLst/>
                <a:gdLst>
                  <a:gd name="T0" fmla="*/ 37 w 218"/>
                  <a:gd name="T1" fmla="*/ 253 h 280"/>
                  <a:gd name="T2" fmla="*/ 37 w 218"/>
                  <a:gd name="T3" fmla="*/ 253 h 280"/>
                  <a:gd name="T4" fmla="*/ 37 w 218"/>
                  <a:gd name="T5" fmla="*/ 257 h 280"/>
                  <a:gd name="T6" fmla="*/ 42 w 218"/>
                  <a:gd name="T7" fmla="*/ 243 h 280"/>
                  <a:gd name="T8" fmla="*/ 56 w 218"/>
                  <a:gd name="T9" fmla="*/ 220 h 280"/>
                  <a:gd name="T10" fmla="*/ 79 w 218"/>
                  <a:gd name="T11" fmla="*/ 188 h 280"/>
                  <a:gd name="T12" fmla="*/ 107 w 218"/>
                  <a:gd name="T13" fmla="*/ 156 h 280"/>
                  <a:gd name="T14" fmla="*/ 139 w 218"/>
                  <a:gd name="T15" fmla="*/ 119 h 280"/>
                  <a:gd name="T16" fmla="*/ 176 w 218"/>
                  <a:gd name="T17" fmla="*/ 78 h 280"/>
                  <a:gd name="T18" fmla="*/ 218 w 218"/>
                  <a:gd name="T19" fmla="*/ 37 h 280"/>
                  <a:gd name="T20" fmla="*/ 199 w 218"/>
                  <a:gd name="T21" fmla="*/ 0 h 280"/>
                  <a:gd name="T22" fmla="*/ 158 w 218"/>
                  <a:gd name="T23" fmla="*/ 41 h 280"/>
                  <a:gd name="T24" fmla="*/ 116 w 218"/>
                  <a:gd name="T25" fmla="*/ 82 h 280"/>
                  <a:gd name="T26" fmla="*/ 84 w 218"/>
                  <a:gd name="T27" fmla="*/ 124 h 280"/>
                  <a:gd name="T28" fmla="*/ 51 w 218"/>
                  <a:gd name="T29" fmla="*/ 161 h 280"/>
                  <a:gd name="T30" fmla="*/ 28 w 218"/>
                  <a:gd name="T31" fmla="*/ 193 h 280"/>
                  <a:gd name="T32" fmla="*/ 14 w 218"/>
                  <a:gd name="T33" fmla="*/ 225 h 280"/>
                  <a:gd name="T34" fmla="*/ 0 w 218"/>
                  <a:gd name="T35" fmla="*/ 253 h 280"/>
                  <a:gd name="T36" fmla="*/ 0 w 218"/>
                  <a:gd name="T37" fmla="*/ 280 h 280"/>
                  <a:gd name="T38" fmla="*/ 0 w 218"/>
                  <a:gd name="T39" fmla="*/ 280 h 280"/>
                  <a:gd name="T40" fmla="*/ 37 w 218"/>
                  <a:gd name="T41" fmla="*/ 253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280"/>
                  <a:gd name="T65" fmla="*/ 218 w 218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280">
                    <a:moveTo>
                      <a:pt x="37" y="253"/>
                    </a:moveTo>
                    <a:lnTo>
                      <a:pt x="37" y="253"/>
                    </a:lnTo>
                    <a:lnTo>
                      <a:pt x="37" y="257"/>
                    </a:lnTo>
                    <a:lnTo>
                      <a:pt x="42" y="243"/>
                    </a:lnTo>
                    <a:lnTo>
                      <a:pt x="56" y="220"/>
                    </a:lnTo>
                    <a:lnTo>
                      <a:pt x="79" y="188"/>
                    </a:lnTo>
                    <a:lnTo>
                      <a:pt x="107" y="156"/>
                    </a:lnTo>
                    <a:lnTo>
                      <a:pt x="139" y="119"/>
                    </a:lnTo>
                    <a:lnTo>
                      <a:pt x="176" y="78"/>
                    </a:lnTo>
                    <a:lnTo>
                      <a:pt x="218" y="37"/>
                    </a:lnTo>
                    <a:lnTo>
                      <a:pt x="199" y="0"/>
                    </a:lnTo>
                    <a:lnTo>
                      <a:pt x="158" y="41"/>
                    </a:lnTo>
                    <a:lnTo>
                      <a:pt x="116" y="82"/>
                    </a:lnTo>
                    <a:lnTo>
                      <a:pt x="84" y="124"/>
                    </a:lnTo>
                    <a:lnTo>
                      <a:pt x="51" y="161"/>
                    </a:lnTo>
                    <a:lnTo>
                      <a:pt x="28" y="193"/>
                    </a:lnTo>
                    <a:lnTo>
                      <a:pt x="14" y="225"/>
                    </a:lnTo>
                    <a:lnTo>
                      <a:pt x="0" y="253"/>
                    </a:lnTo>
                    <a:lnTo>
                      <a:pt x="0" y="280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6994" y="9071"/>
                <a:ext cx="403" cy="386"/>
              </a:xfrm>
              <a:custGeom>
                <a:avLst/>
                <a:gdLst>
                  <a:gd name="T0" fmla="*/ 0 w 403"/>
                  <a:gd name="T1" fmla="*/ 381 h 386"/>
                  <a:gd name="T2" fmla="*/ 5 w 403"/>
                  <a:gd name="T3" fmla="*/ 386 h 386"/>
                  <a:gd name="T4" fmla="*/ 23 w 403"/>
                  <a:gd name="T5" fmla="*/ 386 h 386"/>
                  <a:gd name="T6" fmla="*/ 46 w 403"/>
                  <a:gd name="T7" fmla="*/ 372 h 386"/>
                  <a:gd name="T8" fmla="*/ 69 w 403"/>
                  <a:gd name="T9" fmla="*/ 358 h 386"/>
                  <a:gd name="T10" fmla="*/ 102 w 403"/>
                  <a:gd name="T11" fmla="*/ 335 h 386"/>
                  <a:gd name="T12" fmla="*/ 139 w 403"/>
                  <a:gd name="T13" fmla="*/ 308 h 386"/>
                  <a:gd name="T14" fmla="*/ 180 w 403"/>
                  <a:gd name="T15" fmla="*/ 275 h 386"/>
                  <a:gd name="T16" fmla="*/ 217 w 403"/>
                  <a:gd name="T17" fmla="*/ 234 h 386"/>
                  <a:gd name="T18" fmla="*/ 259 w 403"/>
                  <a:gd name="T19" fmla="*/ 197 h 386"/>
                  <a:gd name="T20" fmla="*/ 296 w 403"/>
                  <a:gd name="T21" fmla="*/ 160 h 386"/>
                  <a:gd name="T22" fmla="*/ 329 w 403"/>
                  <a:gd name="T23" fmla="*/ 124 h 386"/>
                  <a:gd name="T24" fmla="*/ 356 w 403"/>
                  <a:gd name="T25" fmla="*/ 92 h 386"/>
                  <a:gd name="T26" fmla="*/ 379 w 403"/>
                  <a:gd name="T27" fmla="*/ 59 h 386"/>
                  <a:gd name="T28" fmla="*/ 393 w 403"/>
                  <a:gd name="T29" fmla="*/ 36 h 386"/>
                  <a:gd name="T30" fmla="*/ 403 w 403"/>
                  <a:gd name="T31" fmla="*/ 18 h 386"/>
                  <a:gd name="T32" fmla="*/ 403 w 403"/>
                  <a:gd name="T33" fmla="*/ 4 h 386"/>
                  <a:gd name="T34" fmla="*/ 393 w 403"/>
                  <a:gd name="T35" fmla="*/ 0 h 386"/>
                  <a:gd name="T36" fmla="*/ 375 w 403"/>
                  <a:gd name="T37" fmla="*/ 4 h 386"/>
                  <a:gd name="T38" fmla="*/ 356 w 403"/>
                  <a:gd name="T39" fmla="*/ 13 h 386"/>
                  <a:gd name="T40" fmla="*/ 329 w 403"/>
                  <a:gd name="T41" fmla="*/ 32 h 386"/>
                  <a:gd name="T42" fmla="*/ 296 w 403"/>
                  <a:gd name="T43" fmla="*/ 55 h 386"/>
                  <a:gd name="T44" fmla="*/ 259 w 403"/>
                  <a:gd name="T45" fmla="*/ 82 h 386"/>
                  <a:gd name="T46" fmla="*/ 222 w 403"/>
                  <a:gd name="T47" fmla="*/ 114 h 386"/>
                  <a:gd name="T48" fmla="*/ 180 w 403"/>
                  <a:gd name="T49" fmla="*/ 151 h 386"/>
                  <a:gd name="T50" fmla="*/ 139 w 403"/>
                  <a:gd name="T51" fmla="*/ 188 h 386"/>
                  <a:gd name="T52" fmla="*/ 102 w 403"/>
                  <a:gd name="T53" fmla="*/ 229 h 386"/>
                  <a:gd name="T54" fmla="*/ 69 w 403"/>
                  <a:gd name="T55" fmla="*/ 262 h 386"/>
                  <a:gd name="T56" fmla="*/ 42 w 403"/>
                  <a:gd name="T57" fmla="*/ 298 h 386"/>
                  <a:gd name="T58" fmla="*/ 23 w 403"/>
                  <a:gd name="T59" fmla="*/ 326 h 386"/>
                  <a:gd name="T60" fmla="*/ 5 w 403"/>
                  <a:gd name="T61" fmla="*/ 349 h 386"/>
                  <a:gd name="T62" fmla="*/ 0 w 403"/>
                  <a:gd name="T63" fmla="*/ 372 h 386"/>
                  <a:gd name="T64" fmla="*/ 0 w 403"/>
                  <a:gd name="T65" fmla="*/ 381 h 3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386"/>
                  <a:gd name="T101" fmla="*/ 403 w 403"/>
                  <a:gd name="T102" fmla="*/ 386 h 3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386">
                    <a:moveTo>
                      <a:pt x="0" y="381"/>
                    </a:moveTo>
                    <a:lnTo>
                      <a:pt x="5" y="386"/>
                    </a:lnTo>
                    <a:lnTo>
                      <a:pt x="23" y="386"/>
                    </a:lnTo>
                    <a:lnTo>
                      <a:pt x="46" y="372"/>
                    </a:lnTo>
                    <a:lnTo>
                      <a:pt x="69" y="358"/>
                    </a:lnTo>
                    <a:lnTo>
                      <a:pt x="102" y="335"/>
                    </a:lnTo>
                    <a:lnTo>
                      <a:pt x="139" y="308"/>
                    </a:lnTo>
                    <a:lnTo>
                      <a:pt x="180" y="275"/>
                    </a:lnTo>
                    <a:lnTo>
                      <a:pt x="217" y="234"/>
                    </a:lnTo>
                    <a:lnTo>
                      <a:pt x="259" y="197"/>
                    </a:lnTo>
                    <a:lnTo>
                      <a:pt x="296" y="160"/>
                    </a:lnTo>
                    <a:lnTo>
                      <a:pt x="329" y="124"/>
                    </a:lnTo>
                    <a:lnTo>
                      <a:pt x="356" y="92"/>
                    </a:lnTo>
                    <a:lnTo>
                      <a:pt x="379" y="59"/>
                    </a:lnTo>
                    <a:lnTo>
                      <a:pt x="393" y="36"/>
                    </a:lnTo>
                    <a:lnTo>
                      <a:pt x="403" y="18"/>
                    </a:lnTo>
                    <a:lnTo>
                      <a:pt x="403" y="4"/>
                    </a:lnTo>
                    <a:lnTo>
                      <a:pt x="393" y="0"/>
                    </a:lnTo>
                    <a:lnTo>
                      <a:pt x="375" y="4"/>
                    </a:lnTo>
                    <a:lnTo>
                      <a:pt x="356" y="13"/>
                    </a:lnTo>
                    <a:lnTo>
                      <a:pt x="329" y="32"/>
                    </a:lnTo>
                    <a:lnTo>
                      <a:pt x="296" y="55"/>
                    </a:lnTo>
                    <a:lnTo>
                      <a:pt x="259" y="82"/>
                    </a:lnTo>
                    <a:lnTo>
                      <a:pt x="222" y="114"/>
                    </a:lnTo>
                    <a:lnTo>
                      <a:pt x="180" y="151"/>
                    </a:lnTo>
                    <a:lnTo>
                      <a:pt x="139" y="188"/>
                    </a:lnTo>
                    <a:lnTo>
                      <a:pt x="102" y="229"/>
                    </a:lnTo>
                    <a:lnTo>
                      <a:pt x="69" y="262"/>
                    </a:lnTo>
                    <a:lnTo>
                      <a:pt x="42" y="298"/>
                    </a:lnTo>
                    <a:lnTo>
                      <a:pt x="23" y="326"/>
                    </a:lnTo>
                    <a:lnTo>
                      <a:pt x="5" y="349"/>
                    </a:lnTo>
                    <a:lnTo>
                      <a:pt x="0" y="372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6975" y="9291"/>
                <a:ext cx="246" cy="189"/>
              </a:xfrm>
              <a:custGeom>
                <a:avLst/>
                <a:gdLst>
                  <a:gd name="T0" fmla="*/ 232 w 246"/>
                  <a:gd name="T1" fmla="*/ 0 h 189"/>
                  <a:gd name="T2" fmla="*/ 232 w 246"/>
                  <a:gd name="T3" fmla="*/ 0 h 189"/>
                  <a:gd name="T4" fmla="*/ 190 w 246"/>
                  <a:gd name="T5" fmla="*/ 32 h 189"/>
                  <a:gd name="T6" fmla="*/ 153 w 246"/>
                  <a:gd name="T7" fmla="*/ 65 h 189"/>
                  <a:gd name="T8" fmla="*/ 116 w 246"/>
                  <a:gd name="T9" fmla="*/ 92 h 189"/>
                  <a:gd name="T10" fmla="*/ 84 w 246"/>
                  <a:gd name="T11" fmla="*/ 115 h 189"/>
                  <a:gd name="T12" fmla="*/ 61 w 246"/>
                  <a:gd name="T13" fmla="*/ 134 h 189"/>
                  <a:gd name="T14" fmla="*/ 42 w 246"/>
                  <a:gd name="T15" fmla="*/ 143 h 189"/>
                  <a:gd name="T16" fmla="*/ 33 w 246"/>
                  <a:gd name="T17" fmla="*/ 143 h 189"/>
                  <a:gd name="T18" fmla="*/ 33 w 246"/>
                  <a:gd name="T19" fmla="*/ 147 h 189"/>
                  <a:gd name="T20" fmla="*/ 0 w 246"/>
                  <a:gd name="T21" fmla="*/ 179 h 189"/>
                  <a:gd name="T22" fmla="*/ 19 w 246"/>
                  <a:gd name="T23" fmla="*/ 189 h 189"/>
                  <a:gd name="T24" fmla="*/ 42 w 246"/>
                  <a:gd name="T25" fmla="*/ 189 h 189"/>
                  <a:gd name="T26" fmla="*/ 65 w 246"/>
                  <a:gd name="T27" fmla="*/ 175 h 189"/>
                  <a:gd name="T28" fmla="*/ 98 w 246"/>
                  <a:gd name="T29" fmla="*/ 156 h 189"/>
                  <a:gd name="T30" fmla="*/ 130 w 246"/>
                  <a:gd name="T31" fmla="*/ 134 h 189"/>
                  <a:gd name="T32" fmla="*/ 167 w 246"/>
                  <a:gd name="T33" fmla="*/ 106 h 189"/>
                  <a:gd name="T34" fmla="*/ 204 w 246"/>
                  <a:gd name="T35" fmla="*/ 74 h 189"/>
                  <a:gd name="T36" fmla="*/ 246 w 246"/>
                  <a:gd name="T37" fmla="*/ 32 h 189"/>
                  <a:gd name="T38" fmla="*/ 246 w 246"/>
                  <a:gd name="T39" fmla="*/ 32 h 189"/>
                  <a:gd name="T40" fmla="*/ 232 w 246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89"/>
                  <a:gd name="T65" fmla="*/ 246 w 246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89">
                    <a:moveTo>
                      <a:pt x="232" y="0"/>
                    </a:moveTo>
                    <a:lnTo>
                      <a:pt x="232" y="0"/>
                    </a:lnTo>
                    <a:lnTo>
                      <a:pt x="190" y="32"/>
                    </a:lnTo>
                    <a:lnTo>
                      <a:pt x="153" y="65"/>
                    </a:lnTo>
                    <a:lnTo>
                      <a:pt x="116" y="92"/>
                    </a:lnTo>
                    <a:lnTo>
                      <a:pt x="84" y="115"/>
                    </a:lnTo>
                    <a:lnTo>
                      <a:pt x="61" y="134"/>
                    </a:lnTo>
                    <a:lnTo>
                      <a:pt x="42" y="143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0" y="179"/>
                    </a:lnTo>
                    <a:lnTo>
                      <a:pt x="19" y="189"/>
                    </a:lnTo>
                    <a:lnTo>
                      <a:pt x="42" y="189"/>
                    </a:lnTo>
                    <a:lnTo>
                      <a:pt x="65" y="175"/>
                    </a:lnTo>
                    <a:lnTo>
                      <a:pt x="98" y="156"/>
                    </a:lnTo>
                    <a:lnTo>
                      <a:pt x="130" y="134"/>
                    </a:lnTo>
                    <a:lnTo>
                      <a:pt x="167" y="106"/>
                    </a:lnTo>
                    <a:lnTo>
                      <a:pt x="204" y="74"/>
                    </a:lnTo>
                    <a:lnTo>
                      <a:pt x="246" y="32"/>
                    </a:lnTo>
                    <a:lnTo>
                      <a:pt x="23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7207" y="9061"/>
                <a:ext cx="204" cy="262"/>
              </a:xfrm>
              <a:custGeom>
                <a:avLst/>
                <a:gdLst>
                  <a:gd name="T0" fmla="*/ 171 w 204"/>
                  <a:gd name="T1" fmla="*/ 33 h 262"/>
                  <a:gd name="T2" fmla="*/ 171 w 204"/>
                  <a:gd name="T3" fmla="*/ 33 h 262"/>
                  <a:gd name="T4" fmla="*/ 171 w 204"/>
                  <a:gd name="T5" fmla="*/ 28 h 262"/>
                  <a:gd name="T6" fmla="*/ 166 w 204"/>
                  <a:gd name="T7" fmla="*/ 37 h 262"/>
                  <a:gd name="T8" fmla="*/ 153 w 204"/>
                  <a:gd name="T9" fmla="*/ 60 h 262"/>
                  <a:gd name="T10" fmla="*/ 129 w 204"/>
                  <a:gd name="T11" fmla="*/ 88 h 262"/>
                  <a:gd name="T12" fmla="*/ 106 w 204"/>
                  <a:gd name="T13" fmla="*/ 120 h 262"/>
                  <a:gd name="T14" fmla="*/ 74 w 204"/>
                  <a:gd name="T15" fmla="*/ 152 h 262"/>
                  <a:gd name="T16" fmla="*/ 37 w 204"/>
                  <a:gd name="T17" fmla="*/ 189 h 262"/>
                  <a:gd name="T18" fmla="*/ 0 w 204"/>
                  <a:gd name="T19" fmla="*/ 230 h 262"/>
                  <a:gd name="T20" fmla="*/ 14 w 204"/>
                  <a:gd name="T21" fmla="*/ 262 h 262"/>
                  <a:gd name="T22" fmla="*/ 55 w 204"/>
                  <a:gd name="T23" fmla="*/ 226 h 262"/>
                  <a:gd name="T24" fmla="*/ 92 w 204"/>
                  <a:gd name="T25" fmla="*/ 189 h 262"/>
                  <a:gd name="T26" fmla="*/ 125 w 204"/>
                  <a:gd name="T27" fmla="*/ 152 h 262"/>
                  <a:gd name="T28" fmla="*/ 153 w 204"/>
                  <a:gd name="T29" fmla="*/ 115 h 262"/>
                  <a:gd name="T30" fmla="*/ 176 w 204"/>
                  <a:gd name="T31" fmla="*/ 83 h 262"/>
                  <a:gd name="T32" fmla="*/ 194 w 204"/>
                  <a:gd name="T33" fmla="*/ 56 h 262"/>
                  <a:gd name="T34" fmla="*/ 204 w 204"/>
                  <a:gd name="T35" fmla="*/ 33 h 262"/>
                  <a:gd name="T36" fmla="*/ 204 w 204"/>
                  <a:gd name="T37" fmla="*/ 0 h 262"/>
                  <a:gd name="T38" fmla="*/ 204 w 204"/>
                  <a:gd name="T39" fmla="*/ 0 h 262"/>
                  <a:gd name="T40" fmla="*/ 171 w 204"/>
                  <a:gd name="T41" fmla="*/ 33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62"/>
                  <a:gd name="T65" fmla="*/ 204 w 204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62">
                    <a:moveTo>
                      <a:pt x="171" y="33"/>
                    </a:moveTo>
                    <a:lnTo>
                      <a:pt x="171" y="33"/>
                    </a:lnTo>
                    <a:lnTo>
                      <a:pt x="171" y="28"/>
                    </a:lnTo>
                    <a:lnTo>
                      <a:pt x="166" y="37"/>
                    </a:lnTo>
                    <a:lnTo>
                      <a:pt x="153" y="60"/>
                    </a:lnTo>
                    <a:lnTo>
                      <a:pt x="129" y="88"/>
                    </a:lnTo>
                    <a:lnTo>
                      <a:pt x="106" y="120"/>
                    </a:lnTo>
                    <a:lnTo>
                      <a:pt x="74" y="152"/>
                    </a:lnTo>
                    <a:lnTo>
                      <a:pt x="37" y="189"/>
                    </a:lnTo>
                    <a:lnTo>
                      <a:pt x="0" y="230"/>
                    </a:lnTo>
                    <a:lnTo>
                      <a:pt x="14" y="262"/>
                    </a:lnTo>
                    <a:lnTo>
                      <a:pt x="55" y="226"/>
                    </a:lnTo>
                    <a:lnTo>
                      <a:pt x="92" y="189"/>
                    </a:lnTo>
                    <a:lnTo>
                      <a:pt x="125" y="152"/>
                    </a:lnTo>
                    <a:lnTo>
                      <a:pt x="153" y="115"/>
                    </a:lnTo>
                    <a:lnTo>
                      <a:pt x="176" y="83"/>
                    </a:lnTo>
                    <a:lnTo>
                      <a:pt x="194" y="56"/>
                    </a:lnTo>
                    <a:lnTo>
                      <a:pt x="204" y="33"/>
                    </a:lnTo>
                    <a:lnTo>
                      <a:pt x="204" y="0"/>
                    </a:lnTo>
                    <a:lnTo>
                      <a:pt x="171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7165" y="9048"/>
                <a:ext cx="246" cy="193"/>
              </a:xfrm>
              <a:custGeom>
                <a:avLst/>
                <a:gdLst>
                  <a:gd name="T0" fmla="*/ 19 w 246"/>
                  <a:gd name="T1" fmla="*/ 193 h 193"/>
                  <a:gd name="T2" fmla="*/ 19 w 246"/>
                  <a:gd name="T3" fmla="*/ 193 h 193"/>
                  <a:gd name="T4" fmla="*/ 56 w 246"/>
                  <a:gd name="T5" fmla="*/ 156 h 193"/>
                  <a:gd name="T6" fmla="*/ 97 w 246"/>
                  <a:gd name="T7" fmla="*/ 124 h 193"/>
                  <a:gd name="T8" fmla="*/ 130 w 246"/>
                  <a:gd name="T9" fmla="*/ 96 h 193"/>
                  <a:gd name="T10" fmla="*/ 162 w 246"/>
                  <a:gd name="T11" fmla="*/ 73 h 193"/>
                  <a:gd name="T12" fmla="*/ 190 w 246"/>
                  <a:gd name="T13" fmla="*/ 59 h 193"/>
                  <a:gd name="T14" fmla="*/ 208 w 246"/>
                  <a:gd name="T15" fmla="*/ 50 h 193"/>
                  <a:gd name="T16" fmla="*/ 218 w 246"/>
                  <a:gd name="T17" fmla="*/ 50 h 193"/>
                  <a:gd name="T18" fmla="*/ 213 w 246"/>
                  <a:gd name="T19" fmla="*/ 46 h 193"/>
                  <a:gd name="T20" fmla="*/ 246 w 246"/>
                  <a:gd name="T21" fmla="*/ 13 h 193"/>
                  <a:gd name="T22" fmla="*/ 227 w 246"/>
                  <a:gd name="T23" fmla="*/ 0 h 193"/>
                  <a:gd name="T24" fmla="*/ 204 w 246"/>
                  <a:gd name="T25" fmla="*/ 4 h 193"/>
                  <a:gd name="T26" fmla="*/ 181 w 246"/>
                  <a:gd name="T27" fmla="*/ 13 h 193"/>
                  <a:gd name="T28" fmla="*/ 153 w 246"/>
                  <a:gd name="T29" fmla="*/ 32 h 193"/>
                  <a:gd name="T30" fmla="*/ 116 w 246"/>
                  <a:gd name="T31" fmla="*/ 55 h 193"/>
                  <a:gd name="T32" fmla="*/ 79 w 246"/>
                  <a:gd name="T33" fmla="*/ 87 h 193"/>
                  <a:gd name="T34" fmla="*/ 42 w 246"/>
                  <a:gd name="T35" fmla="*/ 119 h 193"/>
                  <a:gd name="T36" fmla="*/ 0 w 246"/>
                  <a:gd name="T37" fmla="*/ 156 h 193"/>
                  <a:gd name="T38" fmla="*/ 0 w 246"/>
                  <a:gd name="T39" fmla="*/ 156 h 193"/>
                  <a:gd name="T40" fmla="*/ 19 w 246"/>
                  <a:gd name="T41" fmla="*/ 193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193"/>
                  <a:gd name="T65" fmla="*/ 246 w 246"/>
                  <a:gd name="T66" fmla="*/ 193 h 1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193">
                    <a:moveTo>
                      <a:pt x="19" y="193"/>
                    </a:moveTo>
                    <a:lnTo>
                      <a:pt x="19" y="193"/>
                    </a:lnTo>
                    <a:lnTo>
                      <a:pt x="56" y="156"/>
                    </a:lnTo>
                    <a:lnTo>
                      <a:pt x="97" y="124"/>
                    </a:lnTo>
                    <a:lnTo>
                      <a:pt x="130" y="96"/>
                    </a:lnTo>
                    <a:lnTo>
                      <a:pt x="162" y="73"/>
                    </a:lnTo>
                    <a:lnTo>
                      <a:pt x="190" y="59"/>
                    </a:lnTo>
                    <a:lnTo>
                      <a:pt x="208" y="50"/>
                    </a:lnTo>
                    <a:lnTo>
                      <a:pt x="218" y="50"/>
                    </a:lnTo>
                    <a:lnTo>
                      <a:pt x="213" y="46"/>
                    </a:lnTo>
                    <a:lnTo>
                      <a:pt x="246" y="13"/>
                    </a:lnTo>
                    <a:lnTo>
                      <a:pt x="227" y="0"/>
                    </a:lnTo>
                    <a:lnTo>
                      <a:pt x="204" y="4"/>
                    </a:lnTo>
                    <a:lnTo>
                      <a:pt x="181" y="13"/>
                    </a:lnTo>
                    <a:lnTo>
                      <a:pt x="153" y="32"/>
                    </a:lnTo>
                    <a:lnTo>
                      <a:pt x="116" y="55"/>
                    </a:lnTo>
                    <a:lnTo>
                      <a:pt x="79" y="87"/>
                    </a:lnTo>
                    <a:lnTo>
                      <a:pt x="42" y="119"/>
                    </a:lnTo>
                    <a:lnTo>
                      <a:pt x="0" y="15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6975" y="9204"/>
                <a:ext cx="209" cy="266"/>
              </a:xfrm>
              <a:custGeom>
                <a:avLst/>
                <a:gdLst>
                  <a:gd name="T0" fmla="*/ 33 w 209"/>
                  <a:gd name="T1" fmla="*/ 234 h 266"/>
                  <a:gd name="T2" fmla="*/ 33 w 209"/>
                  <a:gd name="T3" fmla="*/ 234 h 266"/>
                  <a:gd name="T4" fmla="*/ 37 w 209"/>
                  <a:gd name="T5" fmla="*/ 239 h 266"/>
                  <a:gd name="T6" fmla="*/ 42 w 209"/>
                  <a:gd name="T7" fmla="*/ 230 h 266"/>
                  <a:gd name="T8" fmla="*/ 56 w 209"/>
                  <a:gd name="T9" fmla="*/ 207 h 266"/>
                  <a:gd name="T10" fmla="*/ 74 w 209"/>
                  <a:gd name="T11" fmla="*/ 179 h 266"/>
                  <a:gd name="T12" fmla="*/ 102 w 209"/>
                  <a:gd name="T13" fmla="*/ 147 h 266"/>
                  <a:gd name="T14" fmla="*/ 130 w 209"/>
                  <a:gd name="T15" fmla="*/ 110 h 266"/>
                  <a:gd name="T16" fmla="*/ 167 w 209"/>
                  <a:gd name="T17" fmla="*/ 73 h 266"/>
                  <a:gd name="T18" fmla="*/ 209 w 209"/>
                  <a:gd name="T19" fmla="*/ 37 h 266"/>
                  <a:gd name="T20" fmla="*/ 190 w 209"/>
                  <a:gd name="T21" fmla="*/ 0 h 266"/>
                  <a:gd name="T22" fmla="*/ 149 w 209"/>
                  <a:gd name="T23" fmla="*/ 41 h 266"/>
                  <a:gd name="T24" fmla="*/ 111 w 209"/>
                  <a:gd name="T25" fmla="*/ 78 h 266"/>
                  <a:gd name="T26" fmla="*/ 79 w 209"/>
                  <a:gd name="T27" fmla="*/ 115 h 266"/>
                  <a:gd name="T28" fmla="*/ 51 w 209"/>
                  <a:gd name="T29" fmla="*/ 147 h 266"/>
                  <a:gd name="T30" fmla="*/ 28 w 209"/>
                  <a:gd name="T31" fmla="*/ 179 h 266"/>
                  <a:gd name="T32" fmla="*/ 10 w 209"/>
                  <a:gd name="T33" fmla="*/ 207 h 266"/>
                  <a:gd name="T34" fmla="*/ 0 w 209"/>
                  <a:gd name="T35" fmla="*/ 234 h 266"/>
                  <a:gd name="T36" fmla="*/ 0 w 209"/>
                  <a:gd name="T37" fmla="*/ 266 h 266"/>
                  <a:gd name="T38" fmla="*/ 0 w 209"/>
                  <a:gd name="T39" fmla="*/ 266 h 266"/>
                  <a:gd name="T40" fmla="*/ 33 w 209"/>
                  <a:gd name="T41" fmla="*/ 23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66"/>
                  <a:gd name="T65" fmla="*/ 209 w 20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66">
                    <a:moveTo>
                      <a:pt x="33" y="234"/>
                    </a:moveTo>
                    <a:lnTo>
                      <a:pt x="33" y="234"/>
                    </a:lnTo>
                    <a:lnTo>
                      <a:pt x="37" y="239"/>
                    </a:lnTo>
                    <a:lnTo>
                      <a:pt x="42" y="230"/>
                    </a:lnTo>
                    <a:lnTo>
                      <a:pt x="56" y="207"/>
                    </a:lnTo>
                    <a:lnTo>
                      <a:pt x="74" y="179"/>
                    </a:lnTo>
                    <a:lnTo>
                      <a:pt x="102" y="147"/>
                    </a:lnTo>
                    <a:lnTo>
                      <a:pt x="130" y="110"/>
                    </a:lnTo>
                    <a:lnTo>
                      <a:pt x="167" y="73"/>
                    </a:lnTo>
                    <a:lnTo>
                      <a:pt x="209" y="37"/>
                    </a:lnTo>
                    <a:lnTo>
                      <a:pt x="190" y="0"/>
                    </a:lnTo>
                    <a:lnTo>
                      <a:pt x="149" y="41"/>
                    </a:lnTo>
                    <a:lnTo>
                      <a:pt x="111" y="78"/>
                    </a:lnTo>
                    <a:lnTo>
                      <a:pt x="79" y="115"/>
                    </a:lnTo>
                    <a:lnTo>
                      <a:pt x="51" y="147"/>
                    </a:lnTo>
                    <a:lnTo>
                      <a:pt x="28" y="179"/>
                    </a:lnTo>
                    <a:lnTo>
                      <a:pt x="10" y="207"/>
                    </a:lnTo>
                    <a:lnTo>
                      <a:pt x="0" y="234"/>
                    </a:lnTo>
                    <a:lnTo>
                      <a:pt x="0" y="266"/>
                    </a:lnTo>
                    <a:lnTo>
                      <a:pt x="33" y="2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7174" y="9153"/>
                <a:ext cx="459" cy="230"/>
              </a:xfrm>
              <a:custGeom>
                <a:avLst/>
                <a:gdLst>
                  <a:gd name="T0" fmla="*/ 0 w 459"/>
                  <a:gd name="T1" fmla="*/ 216 h 230"/>
                  <a:gd name="T2" fmla="*/ 5 w 459"/>
                  <a:gd name="T3" fmla="*/ 226 h 230"/>
                  <a:gd name="T4" fmla="*/ 19 w 459"/>
                  <a:gd name="T5" fmla="*/ 230 h 230"/>
                  <a:gd name="T6" fmla="*/ 37 w 459"/>
                  <a:gd name="T7" fmla="*/ 230 h 230"/>
                  <a:gd name="T8" fmla="*/ 70 w 459"/>
                  <a:gd name="T9" fmla="*/ 226 h 230"/>
                  <a:gd name="T10" fmla="*/ 102 w 459"/>
                  <a:gd name="T11" fmla="*/ 221 h 230"/>
                  <a:gd name="T12" fmla="*/ 144 w 459"/>
                  <a:gd name="T13" fmla="*/ 207 h 230"/>
                  <a:gd name="T14" fmla="*/ 186 w 459"/>
                  <a:gd name="T15" fmla="*/ 193 h 230"/>
                  <a:gd name="T16" fmla="*/ 232 w 459"/>
                  <a:gd name="T17" fmla="*/ 170 h 230"/>
                  <a:gd name="T18" fmla="*/ 278 w 459"/>
                  <a:gd name="T19" fmla="*/ 152 h 230"/>
                  <a:gd name="T20" fmla="*/ 320 w 459"/>
                  <a:gd name="T21" fmla="*/ 129 h 230"/>
                  <a:gd name="T22" fmla="*/ 357 w 459"/>
                  <a:gd name="T23" fmla="*/ 106 h 230"/>
                  <a:gd name="T24" fmla="*/ 394 w 459"/>
                  <a:gd name="T25" fmla="*/ 83 h 230"/>
                  <a:gd name="T26" fmla="*/ 422 w 459"/>
                  <a:gd name="T27" fmla="*/ 65 h 230"/>
                  <a:gd name="T28" fmla="*/ 440 w 459"/>
                  <a:gd name="T29" fmla="*/ 46 h 230"/>
                  <a:gd name="T30" fmla="*/ 454 w 459"/>
                  <a:gd name="T31" fmla="*/ 28 h 230"/>
                  <a:gd name="T32" fmla="*/ 459 w 459"/>
                  <a:gd name="T33" fmla="*/ 14 h 230"/>
                  <a:gd name="T34" fmla="*/ 449 w 459"/>
                  <a:gd name="T35" fmla="*/ 5 h 230"/>
                  <a:gd name="T36" fmla="*/ 436 w 459"/>
                  <a:gd name="T37" fmla="*/ 0 h 230"/>
                  <a:gd name="T38" fmla="*/ 417 w 459"/>
                  <a:gd name="T39" fmla="*/ 0 h 230"/>
                  <a:gd name="T40" fmla="*/ 385 w 459"/>
                  <a:gd name="T41" fmla="*/ 5 h 230"/>
                  <a:gd name="T42" fmla="*/ 352 w 459"/>
                  <a:gd name="T43" fmla="*/ 14 h 230"/>
                  <a:gd name="T44" fmla="*/ 311 w 459"/>
                  <a:gd name="T45" fmla="*/ 23 h 230"/>
                  <a:gd name="T46" fmla="*/ 269 w 459"/>
                  <a:gd name="T47" fmla="*/ 42 h 230"/>
                  <a:gd name="T48" fmla="*/ 223 w 459"/>
                  <a:gd name="T49" fmla="*/ 60 h 230"/>
                  <a:gd name="T50" fmla="*/ 176 w 459"/>
                  <a:gd name="T51" fmla="*/ 83 h 230"/>
                  <a:gd name="T52" fmla="*/ 135 w 459"/>
                  <a:gd name="T53" fmla="*/ 101 h 230"/>
                  <a:gd name="T54" fmla="*/ 98 w 459"/>
                  <a:gd name="T55" fmla="*/ 124 h 230"/>
                  <a:gd name="T56" fmla="*/ 61 w 459"/>
                  <a:gd name="T57" fmla="*/ 147 h 230"/>
                  <a:gd name="T58" fmla="*/ 37 w 459"/>
                  <a:gd name="T59" fmla="*/ 170 h 230"/>
                  <a:gd name="T60" fmla="*/ 14 w 459"/>
                  <a:gd name="T61" fmla="*/ 189 h 230"/>
                  <a:gd name="T62" fmla="*/ 0 w 459"/>
                  <a:gd name="T63" fmla="*/ 203 h 230"/>
                  <a:gd name="T64" fmla="*/ 0 w 459"/>
                  <a:gd name="T65" fmla="*/ 216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9"/>
                  <a:gd name="T100" fmla="*/ 0 h 230"/>
                  <a:gd name="T101" fmla="*/ 459 w 459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9" h="230">
                    <a:moveTo>
                      <a:pt x="0" y="216"/>
                    </a:moveTo>
                    <a:lnTo>
                      <a:pt x="5" y="226"/>
                    </a:lnTo>
                    <a:lnTo>
                      <a:pt x="19" y="230"/>
                    </a:lnTo>
                    <a:lnTo>
                      <a:pt x="37" y="230"/>
                    </a:lnTo>
                    <a:lnTo>
                      <a:pt x="70" y="226"/>
                    </a:lnTo>
                    <a:lnTo>
                      <a:pt x="102" y="221"/>
                    </a:lnTo>
                    <a:lnTo>
                      <a:pt x="144" y="207"/>
                    </a:lnTo>
                    <a:lnTo>
                      <a:pt x="186" y="193"/>
                    </a:lnTo>
                    <a:lnTo>
                      <a:pt x="232" y="170"/>
                    </a:lnTo>
                    <a:lnTo>
                      <a:pt x="278" y="152"/>
                    </a:lnTo>
                    <a:lnTo>
                      <a:pt x="320" y="129"/>
                    </a:lnTo>
                    <a:lnTo>
                      <a:pt x="357" y="106"/>
                    </a:lnTo>
                    <a:lnTo>
                      <a:pt x="394" y="83"/>
                    </a:lnTo>
                    <a:lnTo>
                      <a:pt x="422" y="65"/>
                    </a:lnTo>
                    <a:lnTo>
                      <a:pt x="440" y="46"/>
                    </a:lnTo>
                    <a:lnTo>
                      <a:pt x="454" y="28"/>
                    </a:lnTo>
                    <a:lnTo>
                      <a:pt x="459" y="14"/>
                    </a:lnTo>
                    <a:lnTo>
                      <a:pt x="449" y="5"/>
                    </a:lnTo>
                    <a:lnTo>
                      <a:pt x="436" y="0"/>
                    </a:lnTo>
                    <a:lnTo>
                      <a:pt x="417" y="0"/>
                    </a:lnTo>
                    <a:lnTo>
                      <a:pt x="385" y="5"/>
                    </a:lnTo>
                    <a:lnTo>
                      <a:pt x="352" y="14"/>
                    </a:lnTo>
                    <a:lnTo>
                      <a:pt x="311" y="23"/>
                    </a:lnTo>
                    <a:lnTo>
                      <a:pt x="269" y="42"/>
                    </a:lnTo>
                    <a:lnTo>
                      <a:pt x="223" y="60"/>
                    </a:lnTo>
                    <a:lnTo>
                      <a:pt x="176" y="83"/>
                    </a:lnTo>
                    <a:lnTo>
                      <a:pt x="135" y="101"/>
                    </a:lnTo>
                    <a:lnTo>
                      <a:pt x="98" y="124"/>
                    </a:lnTo>
                    <a:lnTo>
                      <a:pt x="61" y="147"/>
                    </a:lnTo>
                    <a:lnTo>
                      <a:pt x="37" y="170"/>
                    </a:lnTo>
                    <a:lnTo>
                      <a:pt x="14" y="189"/>
                    </a:lnTo>
                    <a:lnTo>
                      <a:pt x="0" y="203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7156" y="9300"/>
                <a:ext cx="250" cy="106"/>
              </a:xfrm>
              <a:custGeom>
                <a:avLst/>
                <a:gdLst>
                  <a:gd name="T0" fmla="*/ 250 w 250"/>
                  <a:gd name="T1" fmla="*/ 0 h 106"/>
                  <a:gd name="T2" fmla="*/ 250 w 250"/>
                  <a:gd name="T3" fmla="*/ 0 h 106"/>
                  <a:gd name="T4" fmla="*/ 204 w 250"/>
                  <a:gd name="T5" fmla="*/ 23 h 106"/>
                  <a:gd name="T6" fmla="*/ 162 w 250"/>
                  <a:gd name="T7" fmla="*/ 37 h 106"/>
                  <a:gd name="T8" fmla="*/ 120 w 250"/>
                  <a:gd name="T9" fmla="*/ 46 h 106"/>
                  <a:gd name="T10" fmla="*/ 88 w 250"/>
                  <a:gd name="T11" fmla="*/ 56 h 106"/>
                  <a:gd name="T12" fmla="*/ 60 w 250"/>
                  <a:gd name="T13" fmla="*/ 60 h 106"/>
                  <a:gd name="T14" fmla="*/ 42 w 250"/>
                  <a:gd name="T15" fmla="*/ 60 h 106"/>
                  <a:gd name="T16" fmla="*/ 32 w 250"/>
                  <a:gd name="T17" fmla="*/ 56 h 106"/>
                  <a:gd name="T18" fmla="*/ 32 w 250"/>
                  <a:gd name="T19" fmla="*/ 60 h 106"/>
                  <a:gd name="T20" fmla="*/ 0 w 250"/>
                  <a:gd name="T21" fmla="*/ 79 h 106"/>
                  <a:gd name="T22" fmla="*/ 9 w 250"/>
                  <a:gd name="T23" fmla="*/ 102 h 106"/>
                  <a:gd name="T24" fmla="*/ 28 w 250"/>
                  <a:gd name="T25" fmla="*/ 106 h 106"/>
                  <a:gd name="T26" fmla="*/ 55 w 250"/>
                  <a:gd name="T27" fmla="*/ 106 h 106"/>
                  <a:gd name="T28" fmla="*/ 83 w 250"/>
                  <a:gd name="T29" fmla="*/ 106 h 106"/>
                  <a:gd name="T30" fmla="*/ 120 w 250"/>
                  <a:gd name="T31" fmla="*/ 97 h 106"/>
                  <a:gd name="T32" fmla="*/ 162 w 250"/>
                  <a:gd name="T33" fmla="*/ 83 h 106"/>
                  <a:gd name="T34" fmla="*/ 204 w 250"/>
                  <a:gd name="T35" fmla="*/ 69 h 106"/>
                  <a:gd name="T36" fmla="*/ 250 w 250"/>
                  <a:gd name="T37" fmla="*/ 46 h 106"/>
                  <a:gd name="T38" fmla="*/ 250 w 250"/>
                  <a:gd name="T39" fmla="*/ 46 h 106"/>
                  <a:gd name="T40" fmla="*/ 250 w 250"/>
                  <a:gd name="T41" fmla="*/ 0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250" y="0"/>
                    </a:moveTo>
                    <a:lnTo>
                      <a:pt x="250" y="0"/>
                    </a:lnTo>
                    <a:lnTo>
                      <a:pt x="204" y="23"/>
                    </a:lnTo>
                    <a:lnTo>
                      <a:pt x="162" y="37"/>
                    </a:lnTo>
                    <a:lnTo>
                      <a:pt x="120" y="46"/>
                    </a:lnTo>
                    <a:lnTo>
                      <a:pt x="88" y="56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0" y="79"/>
                    </a:lnTo>
                    <a:lnTo>
                      <a:pt x="9" y="102"/>
                    </a:lnTo>
                    <a:lnTo>
                      <a:pt x="28" y="106"/>
                    </a:lnTo>
                    <a:lnTo>
                      <a:pt x="55" y="106"/>
                    </a:lnTo>
                    <a:lnTo>
                      <a:pt x="83" y="106"/>
                    </a:lnTo>
                    <a:lnTo>
                      <a:pt x="120" y="97"/>
                    </a:lnTo>
                    <a:lnTo>
                      <a:pt x="162" y="83"/>
                    </a:lnTo>
                    <a:lnTo>
                      <a:pt x="204" y="69"/>
                    </a:lnTo>
                    <a:lnTo>
                      <a:pt x="250" y="46"/>
                    </a:lnTo>
                    <a:lnTo>
                      <a:pt x="25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7406" y="9163"/>
                <a:ext cx="241" cy="183"/>
              </a:xfrm>
              <a:custGeom>
                <a:avLst/>
                <a:gdLst>
                  <a:gd name="T0" fmla="*/ 208 w 241"/>
                  <a:gd name="T1" fmla="*/ 13 h 183"/>
                  <a:gd name="T2" fmla="*/ 208 w 241"/>
                  <a:gd name="T3" fmla="*/ 13 h 183"/>
                  <a:gd name="T4" fmla="*/ 208 w 241"/>
                  <a:gd name="T5" fmla="*/ 9 h 183"/>
                  <a:gd name="T6" fmla="*/ 199 w 241"/>
                  <a:gd name="T7" fmla="*/ 18 h 183"/>
                  <a:gd name="T8" fmla="*/ 180 w 241"/>
                  <a:gd name="T9" fmla="*/ 36 h 183"/>
                  <a:gd name="T10" fmla="*/ 153 w 241"/>
                  <a:gd name="T11" fmla="*/ 55 h 183"/>
                  <a:gd name="T12" fmla="*/ 120 w 241"/>
                  <a:gd name="T13" fmla="*/ 73 h 183"/>
                  <a:gd name="T14" fmla="*/ 83 w 241"/>
                  <a:gd name="T15" fmla="*/ 96 h 183"/>
                  <a:gd name="T16" fmla="*/ 42 w 241"/>
                  <a:gd name="T17" fmla="*/ 119 h 183"/>
                  <a:gd name="T18" fmla="*/ 0 w 241"/>
                  <a:gd name="T19" fmla="*/ 137 h 183"/>
                  <a:gd name="T20" fmla="*/ 0 w 241"/>
                  <a:gd name="T21" fmla="*/ 183 h 183"/>
                  <a:gd name="T22" fmla="*/ 46 w 241"/>
                  <a:gd name="T23" fmla="*/ 165 h 183"/>
                  <a:gd name="T24" fmla="*/ 92 w 241"/>
                  <a:gd name="T25" fmla="*/ 142 h 183"/>
                  <a:gd name="T26" fmla="*/ 130 w 241"/>
                  <a:gd name="T27" fmla="*/ 119 h 183"/>
                  <a:gd name="T28" fmla="*/ 167 w 241"/>
                  <a:gd name="T29" fmla="*/ 96 h 183"/>
                  <a:gd name="T30" fmla="*/ 194 w 241"/>
                  <a:gd name="T31" fmla="*/ 73 h 183"/>
                  <a:gd name="T32" fmla="*/ 217 w 241"/>
                  <a:gd name="T33" fmla="*/ 50 h 183"/>
                  <a:gd name="T34" fmla="*/ 236 w 241"/>
                  <a:gd name="T35" fmla="*/ 32 h 183"/>
                  <a:gd name="T36" fmla="*/ 241 w 241"/>
                  <a:gd name="T37" fmla="*/ 0 h 183"/>
                  <a:gd name="T38" fmla="*/ 241 w 241"/>
                  <a:gd name="T39" fmla="*/ 0 h 183"/>
                  <a:gd name="T40" fmla="*/ 208 w 241"/>
                  <a:gd name="T41" fmla="*/ 13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183"/>
                  <a:gd name="T65" fmla="*/ 241 w 24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183">
                    <a:moveTo>
                      <a:pt x="208" y="13"/>
                    </a:moveTo>
                    <a:lnTo>
                      <a:pt x="208" y="13"/>
                    </a:lnTo>
                    <a:lnTo>
                      <a:pt x="208" y="9"/>
                    </a:lnTo>
                    <a:lnTo>
                      <a:pt x="199" y="18"/>
                    </a:lnTo>
                    <a:lnTo>
                      <a:pt x="180" y="36"/>
                    </a:lnTo>
                    <a:lnTo>
                      <a:pt x="153" y="55"/>
                    </a:lnTo>
                    <a:lnTo>
                      <a:pt x="120" y="73"/>
                    </a:lnTo>
                    <a:lnTo>
                      <a:pt x="83" y="96"/>
                    </a:lnTo>
                    <a:lnTo>
                      <a:pt x="42" y="119"/>
                    </a:lnTo>
                    <a:lnTo>
                      <a:pt x="0" y="137"/>
                    </a:lnTo>
                    <a:lnTo>
                      <a:pt x="0" y="183"/>
                    </a:lnTo>
                    <a:lnTo>
                      <a:pt x="46" y="165"/>
                    </a:lnTo>
                    <a:lnTo>
                      <a:pt x="92" y="142"/>
                    </a:lnTo>
                    <a:lnTo>
                      <a:pt x="130" y="119"/>
                    </a:lnTo>
                    <a:lnTo>
                      <a:pt x="167" y="96"/>
                    </a:lnTo>
                    <a:lnTo>
                      <a:pt x="194" y="73"/>
                    </a:lnTo>
                    <a:lnTo>
                      <a:pt x="217" y="50"/>
                    </a:lnTo>
                    <a:lnTo>
                      <a:pt x="236" y="32"/>
                    </a:lnTo>
                    <a:lnTo>
                      <a:pt x="241" y="0"/>
                    </a:lnTo>
                    <a:lnTo>
                      <a:pt x="208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7397" y="9130"/>
                <a:ext cx="250" cy="106"/>
              </a:xfrm>
              <a:custGeom>
                <a:avLst/>
                <a:gdLst>
                  <a:gd name="T0" fmla="*/ 4 w 250"/>
                  <a:gd name="T1" fmla="*/ 106 h 106"/>
                  <a:gd name="T2" fmla="*/ 4 w 250"/>
                  <a:gd name="T3" fmla="*/ 106 h 106"/>
                  <a:gd name="T4" fmla="*/ 46 w 250"/>
                  <a:gd name="T5" fmla="*/ 88 h 106"/>
                  <a:gd name="T6" fmla="*/ 92 w 250"/>
                  <a:gd name="T7" fmla="*/ 69 h 106"/>
                  <a:gd name="T8" fmla="*/ 129 w 250"/>
                  <a:gd name="T9" fmla="*/ 60 h 106"/>
                  <a:gd name="T10" fmla="*/ 162 w 250"/>
                  <a:gd name="T11" fmla="*/ 51 h 106"/>
                  <a:gd name="T12" fmla="*/ 189 w 250"/>
                  <a:gd name="T13" fmla="*/ 46 h 106"/>
                  <a:gd name="T14" fmla="*/ 208 w 250"/>
                  <a:gd name="T15" fmla="*/ 46 h 106"/>
                  <a:gd name="T16" fmla="*/ 217 w 250"/>
                  <a:gd name="T17" fmla="*/ 51 h 106"/>
                  <a:gd name="T18" fmla="*/ 217 w 250"/>
                  <a:gd name="T19" fmla="*/ 46 h 106"/>
                  <a:gd name="T20" fmla="*/ 250 w 250"/>
                  <a:gd name="T21" fmla="*/ 33 h 106"/>
                  <a:gd name="T22" fmla="*/ 240 w 250"/>
                  <a:gd name="T23" fmla="*/ 5 h 106"/>
                  <a:gd name="T24" fmla="*/ 222 w 250"/>
                  <a:gd name="T25" fmla="*/ 0 h 106"/>
                  <a:gd name="T26" fmla="*/ 194 w 250"/>
                  <a:gd name="T27" fmla="*/ 0 h 106"/>
                  <a:gd name="T28" fmla="*/ 166 w 250"/>
                  <a:gd name="T29" fmla="*/ 5 h 106"/>
                  <a:gd name="T30" fmla="*/ 129 w 250"/>
                  <a:gd name="T31" fmla="*/ 14 h 106"/>
                  <a:gd name="T32" fmla="*/ 88 w 250"/>
                  <a:gd name="T33" fmla="*/ 23 h 106"/>
                  <a:gd name="T34" fmla="*/ 46 w 250"/>
                  <a:gd name="T35" fmla="*/ 42 h 106"/>
                  <a:gd name="T36" fmla="*/ 0 w 250"/>
                  <a:gd name="T37" fmla="*/ 60 h 106"/>
                  <a:gd name="T38" fmla="*/ 0 w 250"/>
                  <a:gd name="T39" fmla="*/ 60 h 106"/>
                  <a:gd name="T40" fmla="*/ 4 w 250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06"/>
                  <a:gd name="T65" fmla="*/ 250 w 2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06">
                    <a:moveTo>
                      <a:pt x="4" y="106"/>
                    </a:moveTo>
                    <a:lnTo>
                      <a:pt x="4" y="106"/>
                    </a:lnTo>
                    <a:lnTo>
                      <a:pt x="46" y="88"/>
                    </a:lnTo>
                    <a:lnTo>
                      <a:pt x="92" y="69"/>
                    </a:lnTo>
                    <a:lnTo>
                      <a:pt x="129" y="60"/>
                    </a:lnTo>
                    <a:lnTo>
                      <a:pt x="162" y="51"/>
                    </a:lnTo>
                    <a:lnTo>
                      <a:pt x="189" y="46"/>
                    </a:lnTo>
                    <a:lnTo>
                      <a:pt x="208" y="46"/>
                    </a:lnTo>
                    <a:lnTo>
                      <a:pt x="217" y="51"/>
                    </a:lnTo>
                    <a:lnTo>
                      <a:pt x="217" y="46"/>
                    </a:lnTo>
                    <a:lnTo>
                      <a:pt x="250" y="33"/>
                    </a:lnTo>
                    <a:lnTo>
                      <a:pt x="240" y="5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66" y="5"/>
                    </a:lnTo>
                    <a:lnTo>
                      <a:pt x="129" y="14"/>
                    </a:lnTo>
                    <a:lnTo>
                      <a:pt x="88" y="23"/>
                    </a:lnTo>
                    <a:lnTo>
                      <a:pt x="46" y="42"/>
                    </a:lnTo>
                    <a:lnTo>
                      <a:pt x="0" y="60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7156" y="9190"/>
                <a:ext cx="245" cy="189"/>
              </a:xfrm>
              <a:custGeom>
                <a:avLst/>
                <a:gdLst>
                  <a:gd name="T0" fmla="*/ 32 w 245"/>
                  <a:gd name="T1" fmla="*/ 170 h 189"/>
                  <a:gd name="T2" fmla="*/ 32 w 245"/>
                  <a:gd name="T3" fmla="*/ 170 h 189"/>
                  <a:gd name="T4" fmla="*/ 32 w 245"/>
                  <a:gd name="T5" fmla="*/ 179 h 189"/>
                  <a:gd name="T6" fmla="*/ 42 w 245"/>
                  <a:gd name="T7" fmla="*/ 166 h 189"/>
                  <a:gd name="T8" fmla="*/ 60 w 245"/>
                  <a:gd name="T9" fmla="*/ 152 h 189"/>
                  <a:gd name="T10" fmla="*/ 88 w 245"/>
                  <a:gd name="T11" fmla="*/ 133 h 189"/>
                  <a:gd name="T12" fmla="*/ 120 w 245"/>
                  <a:gd name="T13" fmla="*/ 110 h 189"/>
                  <a:gd name="T14" fmla="*/ 157 w 245"/>
                  <a:gd name="T15" fmla="*/ 87 h 189"/>
                  <a:gd name="T16" fmla="*/ 199 w 245"/>
                  <a:gd name="T17" fmla="*/ 69 h 189"/>
                  <a:gd name="T18" fmla="*/ 245 w 245"/>
                  <a:gd name="T19" fmla="*/ 46 h 189"/>
                  <a:gd name="T20" fmla="*/ 241 w 245"/>
                  <a:gd name="T21" fmla="*/ 0 h 189"/>
                  <a:gd name="T22" fmla="*/ 194 w 245"/>
                  <a:gd name="T23" fmla="*/ 23 h 189"/>
                  <a:gd name="T24" fmla="*/ 148 w 245"/>
                  <a:gd name="T25" fmla="*/ 46 h 189"/>
                  <a:gd name="T26" fmla="*/ 111 w 245"/>
                  <a:gd name="T27" fmla="*/ 69 h 189"/>
                  <a:gd name="T28" fmla="*/ 74 w 245"/>
                  <a:gd name="T29" fmla="*/ 92 h 189"/>
                  <a:gd name="T30" fmla="*/ 46 w 245"/>
                  <a:gd name="T31" fmla="*/ 110 h 189"/>
                  <a:gd name="T32" fmla="*/ 23 w 245"/>
                  <a:gd name="T33" fmla="*/ 133 h 189"/>
                  <a:gd name="T34" fmla="*/ 5 w 245"/>
                  <a:gd name="T35" fmla="*/ 156 h 189"/>
                  <a:gd name="T36" fmla="*/ 0 w 245"/>
                  <a:gd name="T37" fmla="*/ 189 h 189"/>
                  <a:gd name="T38" fmla="*/ 0 w 245"/>
                  <a:gd name="T39" fmla="*/ 189 h 189"/>
                  <a:gd name="T40" fmla="*/ 32 w 245"/>
                  <a:gd name="T41" fmla="*/ 1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5"/>
                  <a:gd name="T64" fmla="*/ 0 h 189"/>
                  <a:gd name="T65" fmla="*/ 245 w 245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5" h="189">
                    <a:moveTo>
                      <a:pt x="32" y="170"/>
                    </a:moveTo>
                    <a:lnTo>
                      <a:pt x="32" y="170"/>
                    </a:lnTo>
                    <a:lnTo>
                      <a:pt x="32" y="179"/>
                    </a:lnTo>
                    <a:lnTo>
                      <a:pt x="42" y="166"/>
                    </a:lnTo>
                    <a:lnTo>
                      <a:pt x="60" y="152"/>
                    </a:lnTo>
                    <a:lnTo>
                      <a:pt x="88" y="133"/>
                    </a:lnTo>
                    <a:lnTo>
                      <a:pt x="120" y="110"/>
                    </a:lnTo>
                    <a:lnTo>
                      <a:pt x="157" y="87"/>
                    </a:lnTo>
                    <a:lnTo>
                      <a:pt x="199" y="69"/>
                    </a:lnTo>
                    <a:lnTo>
                      <a:pt x="245" y="46"/>
                    </a:lnTo>
                    <a:lnTo>
                      <a:pt x="241" y="0"/>
                    </a:lnTo>
                    <a:lnTo>
                      <a:pt x="194" y="23"/>
                    </a:lnTo>
                    <a:lnTo>
                      <a:pt x="148" y="46"/>
                    </a:lnTo>
                    <a:lnTo>
                      <a:pt x="111" y="69"/>
                    </a:lnTo>
                    <a:lnTo>
                      <a:pt x="74" y="92"/>
                    </a:lnTo>
                    <a:lnTo>
                      <a:pt x="46" y="110"/>
                    </a:lnTo>
                    <a:lnTo>
                      <a:pt x="23" y="133"/>
                    </a:lnTo>
                    <a:lnTo>
                      <a:pt x="5" y="156"/>
                    </a:lnTo>
                    <a:lnTo>
                      <a:pt x="0" y="189"/>
                    </a:lnTo>
                    <a:lnTo>
                      <a:pt x="32" y="1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7795" y="8822"/>
                <a:ext cx="185" cy="143"/>
              </a:xfrm>
              <a:custGeom>
                <a:avLst/>
                <a:gdLst>
                  <a:gd name="T0" fmla="*/ 180 w 185"/>
                  <a:gd name="T1" fmla="*/ 19 h 143"/>
                  <a:gd name="T2" fmla="*/ 176 w 185"/>
                  <a:gd name="T3" fmla="*/ 0 h 143"/>
                  <a:gd name="T4" fmla="*/ 0 w 185"/>
                  <a:gd name="T5" fmla="*/ 97 h 143"/>
                  <a:gd name="T6" fmla="*/ 9 w 185"/>
                  <a:gd name="T7" fmla="*/ 143 h 143"/>
                  <a:gd name="T8" fmla="*/ 185 w 185"/>
                  <a:gd name="T9" fmla="*/ 42 h 143"/>
                  <a:gd name="T10" fmla="*/ 180 w 185"/>
                  <a:gd name="T11" fmla="*/ 19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3"/>
                  <a:gd name="T20" fmla="*/ 185 w 18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3">
                    <a:moveTo>
                      <a:pt x="180" y="19"/>
                    </a:moveTo>
                    <a:lnTo>
                      <a:pt x="176" y="0"/>
                    </a:lnTo>
                    <a:lnTo>
                      <a:pt x="0" y="97"/>
                    </a:lnTo>
                    <a:lnTo>
                      <a:pt x="9" y="143"/>
                    </a:lnTo>
                    <a:lnTo>
                      <a:pt x="185" y="42"/>
                    </a:lnTo>
                    <a:lnTo>
                      <a:pt x="18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7406" y="9282"/>
                <a:ext cx="116" cy="69"/>
              </a:xfrm>
              <a:custGeom>
                <a:avLst/>
                <a:gdLst>
                  <a:gd name="T0" fmla="*/ 116 w 116"/>
                  <a:gd name="T1" fmla="*/ 0 h 69"/>
                  <a:gd name="T2" fmla="*/ 111 w 116"/>
                  <a:gd name="T3" fmla="*/ 0 h 69"/>
                  <a:gd name="T4" fmla="*/ 0 w 116"/>
                  <a:gd name="T5" fmla="*/ 23 h 69"/>
                  <a:gd name="T6" fmla="*/ 5 w 116"/>
                  <a:gd name="T7" fmla="*/ 69 h 69"/>
                  <a:gd name="T8" fmla="*/ 116 w 116"/>
                  <a:gd name="T9" fmla="*/ 51 h 69"/>
                  <a:gd name="T10" fmla="*/ 111 w 116"/>
                  <a:gd name="T11" fmla="*/ 51 h 69"/>
                  <a:gd name="T12" fmla="*/ 116 w 11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116" y="0"/>
                    </a:moveTo>
                    <a:lnTo>
                      <a:pt x="111" y="0"/>
                    </a:lnTo>
                    <a:lnTo>
                      <a:pt x="0" y="23"/>
                    </a:lnTo>
                    <a:lnTo>
                      <a:pt x="5" y="69"/>
                    </a:lnTo>
                    <a:lnTo>
                      <a:pt x="116" y="51"/>
                    </a:lnTo>
                    <a:lnTo>
                      <a:pt x="111" y="5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90"/>
              <p:cNvSpPr>
                <a:spLocks/>
              </p:cNvSpPr>
              <p:nvPr/>
            </p:nvSpPr>
            <p:spPr bwMode="auto">
              <a:xfrm>
                <a:off x="7517" y="9282"/>
                <a:ext cx="116" cy="55"/>
              </a:xfrm>
              <a:custGeom>
                <a:avLst/>
                <a:gdLst>
                  <a:gd name="T0" fmla="*/ 111 w 116"/>
                  <a:gd name="T1" fmla="*/ 32 h 55"/>
                  <a:gd name="T2" fmla="*/ 116 w 116"/>
                  <a:gd name="T3" fmla="*/ 5 h 55"/>
                  <a:gd name="T4" fmla="*/ 5 w 116"/>
                  <a:gd name="T5" fmla="*/ 0 h 55"/>
                  <a:gd name="T6" fmla="*/ 0 w 116"/>
                  <a:gd name="T7" fmla="*/ 51 h 55"/>
                  <a:gd name="T8" fmla="*/ 111 w 116"/>
                  <a:gd name="T9" fmla="*/ 55 h 55"/>
                  <a:gd name="T10" fmla="*/ 111 w 116"/>
                  <a:gd name="T11" fmla="*/ 3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5"/>
                  <a:gd name="T20" fmla="*/ 116 w 11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5">
                    <a:moveTo>
                      <a:pt x="111" y="32"/>
                    </a:moveTo>
                    <a:lnTo>
                      <a:pt x="116" y="5"/>
                    </a:lnTo>
                    <a:lnTo>
                      <a:pt x="5" y="0"/>
                    </a:lnTo>
                    <a:lnTo>
                      <a:pt x="0" y="51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91"/>
              <p:cNvSpPr>
                <a:spLocks/>
              </p:cNvSpPr>
              <p:nvPr/>
            </p:nvSpPr>
            <p:spPr bwMode="auto">
              <a:xfrm>
                <a:off x="7647" y="8804"/>
                <a:ext cx="97" cy="119"/>
              </a:xfrm>
              <a:custGeom>
                <a:avLst/>
                <a:gdLst>
                  <a:gd name="T0" fmla="*/ 18 w 97"/>
                  <a:gd name="T1" fmla="*/ 119 h 119"/>
                  <a:gd name="T2" fmla="*/ 23 w 97"/>
                  <a:gd name="T3" fmla="*/ 119 h 119"/>
                  <a:gd name="T4" fmla="*/ 97 w 97"/>
                  <a:gd name="T5" fmla="*/ 37 h 119"/>
                  <a:gd name="T6" fmla="*/ 78 w 97"/>
                  <a:gd name="T7" fmla="*/ 0 h 119"/>
                  <a:gd name="T8" fmla="*/ 0 w 97"/>
                  <a:gd name="T9" fmla="*/ 83 h 119"/>
                  <a:gd name="T10" fmla="*/ 4 w 97"/>
                  <a:gd name="T11" fmla="*/ 83 h 119"/>
                  <a:gd name="T12" fmla="*/ 18 w 97"/>
                  <a:gd name="T13" fmla="*/ 119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119"/>
                  <a:gd name="T23" fmla="*/ 97 w 9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119">
                    <a:moveTo>
                      <a:pt x="18" y="119"/>
                    </a:moveTo>
                    <a:lnTo>
                      <a:pt x="23" y="119"/>
                    </a:lnTo>
                    <a:lnTo>
                      <a:pt x="97" y="37"/>
                    </a:lnTo>
                    <a:lnTo>
                      <a:pt x="78" y="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7568" y="8887"/>
                <a:ext cx="97" cy="110"/>
              </a:xfrm>
              <a:custGeom>
                <a:avLst/>
                <a:gdLst>
                  <a:gd name="T0" fmla="*/ 9 w 97"/>
                  <a:gd name="T1" fmla="*/ 92 h 110"/>
                  <a:gd name="T2" fmla="*/ 14 w 97"/>
                  <a:gd name="T3" fmla="*/ 110 h 110"/>
                  <a:gd name="T4" fmla="*/ 97 w 97"/>
                  <a:gd name="T5" fmla="*/ 36 h 110"/>
                  <a:gd name="T6" fmla="*/ 83 w 97"/>
                  <a:gd name="T7" fmla="*/ 0 h 110"/>
                  <a:gd name="T8" fmla="*/ 0 w 97"/>
                  <a:gd name="T9" fmla="*/ 73 h 110"/>
                  <a:gd name="T10" fmla="*/ 9 w 97"/>
                  <a:gd name="T11" fmla="*/ 92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0"/>
                  <a:gd name="T20" fmla="*/ 97 w 97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0">
                    <a:moveTo>
                      <a:pt x="9" y="92"/>
                    </a:moveTo>
                    <a:lnTo>
                      <a:pt x="14" y="110"/>
                    </a:lnTo>
                    <a:lnTo>
                      <a:pt x="97" y="36"/>
                    </a:lnTo>
                    <a:lnTo>
                      <a:pt x="83" y="0"/>
                    </a:lnTo>
                    <a:lnTo>
                      <a:pt x="0" y="73"/>
                    </a:lnTo>
                    <a:lnTo>
                      <a:pt x="9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7429" y="8896"/>
                <a:ext cx="83" cy="124"/>
              </a:xfrm>
              <a:custGeom>
                <a:avLst/>
                <a:gdLst>
                  <a:gd name="T0" fmla="*/ 28 w 83"/>
                  <a:gd name="T1" fmla="*/ 124 h 124"/>
                  <a:gd name="T2" fmla="*/ 32 w 83"/>
                  <a:gd name="T3" fmla="*/ 119 h 124"/>
                  <a:gd name="T4" fmla="*/ 83 w 83"/>
                  <a:gd name="T5" fmla="*/ 23 h 124"/>
                  <a:gd name="T6" fmla="*/ 56 w 83"/>
                  <a:gd name="T7" fmla="*/ 0 h 124"/>
                  <a:gd name="T8" fmla="*/ 0 w 83"/>
                  <a:gd name="T9" fmla="*/ 96 h 124"/>
                  <a:gd name="T10" fmla="*/ 5 w 83"/>
                  <a:gd name="T11" fmla="*/ 96 h 124"/>
                  <a:gd name="T12" fmla="*/ 28 w 83"/>
                  <a:gd name="T13" fmla="*/ 12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24"/>
                  <a:gd name="T23" fmla="*/ 83 w 8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24">
                    <a:moveTo>
                      <a:pt x="28" y="124"/>
                    </a:moveTo>
                    <a:lnTo>
                      <a:pt x="32" y="119"/>
                    </a:lnTo>
                    <a:lnTo>
                      <a:pt x="83" y="23"/>
                    </a:lnTo>
                    <a:lnTo>
                      <a:pt x="56" y="0"/>
                    </a:lnTo>
                    <a:lnTo>
                      <a:pt x="0" y="96"/>
                    </a:lnTo>
                    <a:lnTo>
                      <a:pt x="5" y="96"/>
                    </a:lnTo>
                    <a:lnTo>
                      <a:pt x="28" y="1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7378" y="8992"/>
                <a:ext cx="79" cy="106"/>
              </a:xfrm>
              <a:custGeom>
                <a:avLst/>
                <a:gdLst>
                  <a:gd name="T0" fmla="*/ 14 w 79"/>
                  <a:gd name="T1" fmla="*/ 92 h 106"/>
                  <a:gd name="T2" fmla="*/ 28 w 79"/>
                  <a:gd name="T3" fmla="*/ 106 h 106"/>
                  <a:gd name="T4" fmla="*/ 79 w 79"/>
                  <a:gd name="T5" fmla="*/ 28 h 106"/>
                  <a:gd name="T6" fmla="*/ 56 w 79"/>
                  <a:gd name="T7" fmla="*/ 0 h 106"/>
                  <a:gd name="T8" fmla="*/ 0 w 79"/>
                  <a:gd name="T9" fmla="*/ 79 h 106"/>
                  <a:gd name="T10" fmla="*/ 14 w 79"/>
                  <a:gd name="T11" fmla="*/ 92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06"/>
                  <a:gd name="T20" fmla="*/ 79 w 79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06">
                    <a:moveTo>
                      <a:pt x="14" y="92"/>
                    </a:moveTo>
                    <a:lnTo>
                      <a:pt x="28" y="106"/>
                    </a:lnTo>
                    <a:lnTo>
                      <a:pt x="79" y="28"/>
                    </a:lnTo>
                    <a:lnTo>
                      <a:pt x="56" y="0"/>
                    </a:lnTo>
                    <a:lnTo>
                      <a:pt x="0" y="79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7614" y="9135"/>
                <a:ext cx="195" cy="60"/>
              </a:xfrm>
              <a:custGeom>
                <a:avLst/>
                <a:gdLst>
                  <a:gd name="T0" fmla="*/ 195 w 195"/>
                  <a:gd name="T1" fmla="*/ 9 h 60"/>
                  <a:gd name="T2" fmla="*/ 167 w 195"/>
                  <a:gd name="T3" fmla="*/ 5 h 60"/>
                  <a:gd name="T4" fmla="*/ 139 w 195"/>
                  <a:gd name="T5" fmla="*/ 0 h 60"/>
                  <a:gd name="T6" fmla="*/ 116 w 195"/>
                  <a:gd name="T7" fmla="*/ 0 h 60"/>
                  <a:gd name="T8" fmla="*/ 93 w 195"/>
                  <a:gd name="T9" fmla="*/ 0 h 60"/>
                  <a:gd name="T10" fmla="*/ 74 w 195"/>
                  <a:gd name="T11" fmla="*/ 0 h 60"/>
                  <a:gd name="T12" fmla="*/ 51 w 195"/>
                  <a:gd name="T13" fmla="*/ 0 h 60"/>
                  <a:gd name="T14" fmla="*/ 28 w 195"/>
                  <a:gd name="T15" fmla="*/ 0 h 60"/>
                  <a:gd name="T16" fmla="*/ 0 w 195"/>
                  <a:gd name="T17" fmla="*/ 5 h 60"/>
                  <a:gd name="T18" fmla="*/ 5 w 195"/>
                  <a:gd name="T19" fmla="*/ 55 h 60"/>
                  <a:gd name="T20" fmla="*/ 33 w 195"/>
                  <a:gd name="T21" fmla="*/ 50 h 60"/>
                  <a:gd name="T22" fmla="*/ 56 w 195"/>
                  <a:gd name="T23" fmla="*/ 50 h 60"/>
                  <a:gd name="T24" fmla="*/ 74 w 195"/>
                  <a:gd name="T25" fmla="*/ 46 h 60"/>
                  <a:gd name="T26" fmla="*/ 93 w 195"/>
                  <a:gd name="T27" fmla="*/ 46 h 60"/>
                  <a:gd name="T28" fmla="*/ 116 w 195"/>
                  <a:gd name="T29" fmla="*/ 46 h 60"/>
                  <a:gd name="T30" fmla="*/ 134 w 195"/>
                  <a:gd name="T31" fmla="*/ 50 h 60"/>
                  <a:gd name="T32" fmla="*/ 158 w 195"/>
                  <a:gd name="T33" fmla="*/ 55 h 60"/>
                  <a:gd name="T34" fmla="*/ 181 w 195"/>
                  <a:gd name="T35" fmla="*/ 60 h 60"/>
                  <a:gd name="T36" fmla="*/ 195 w 195"/>
                  <a:gd name="T37" fmla="*/ 9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60"/>
                  <a:gd name="T59" fmla="*/ 195 w 1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60">
                    <a:moveTo>
                      <a:pt x="195" y="9"/>
                    </a:moveTo>
                    <a:lnTo>
                      <a:pt x="167" y="5"/>
                    </a:lnTo>
                    <a:lnTo>
                      <a:pt x="139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0" y="5"/>
                    </a:lnTo>
                    <a:lnTo>
                      <a:pt x="5" y="55"/>
                    </a:lnTo>
                    <a:lnTo>
                      <a:pt x="33" y="50"/>
                    </a:lnTo>
                    <a:lnTo>
                      <a:pt x="56" y="50"/>
                    </a:lnTo>
                    <a:lnTo>
                      <a:pt x="74" y="46"/>
                    </a:lnTo>
                    <a:lnTo>
                      <a:pt x="93" y="46"/>
                    </a:lnTo>
                    <a:lnTo>
                      <a:pt x="116" y="46"/>
                    </a:lnTo>
                    <a:lnTo>
                      <a:pt x="134" y="50"/>
                    </a:lnTo>
                    <a:lnTo>
                      <a:pt x="158" y="55"/>
                    </a:lnTo>
                    <a:lnTo>
                      <a:pt x="181" y="60"/>
                    </a:lnTo>
                    <a:lnTo>
                      <a:pt x="195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5119" y="10491"/>
                <a:ext cx="2282" cy="41"/>
              </a:xfrm>
              <a:custGeom>
                <a:avLst/>
                <a:gdLst>
                  <a:gd name="T0" fmla="*/ 2282 w 2282"/>
                  <a:gd name="T1" fmla="*/ 18 h 41"/>
                  <a:gd name="T2" fmla="*/ 2282 w 2282"/>
                  <a:gd name="T3" fmla="*/ 0 h 41"/>
                  <a:gd name="T4" fmla="*/ 0 w 2282"/>
                  <a:gd name="T5" fmla="*/ 0 h 41"/>
                  <a:gd name="T6" fmla="*/ 0 w 2282"/>
                  <a:gd name="T7" fmla="*/ 41 h 41"/>
                  <a:gd name="T8" fmla="*/ 2282 w 2282"/>
                  <a:gd name="T9" fmla="*/ 41 h 41"/>
                  <a:gd name="T10" fmla="*/ 2282 w 2282"/>
                  <a:gd name="T11" fmla="*/ 1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2"/>
                  <a:gd name="T19" fmla="*/ 0 h 41"/>
                  <a:gd name="T20" fmla="*/ 2282 w 228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2" h="41">
                    <a:moveTo>
                      <a:pt x="2282" y="18"/>
                    </a:moveTo>
                    <a:lnTo>
                      <a:pt x="228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282" y="41"/>
                    </a:lnTo>
                    <a:lnTo>
                      <a:pt x="2282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97"/>
              <p:cNvSpPr>
                <a:spLocks noEditPoints="1"/>
              </p:cNvSpPr>
              <p:nvPr/>
            </p:nvSpPr>
            <p:spPr bwMode="auto">
              <a:xfrm>
                <a:off x="5267" y="10702"/>
                <a:ext cx="1898" cy="258"/>
              </a:xfrm>
              <a:custGeom>
                <a:avLst/>
                <a:gdLst>
                  <a:gd name="T0" fmla="*/ 23 w 1898"/>
                  <a:gd name="T1" fmla="*/ 19 h 258"/>
                  <a:gd name="T2" fmla="*/ 135 w 1898"/>
                  <a:gd name="T3" fmla="*/ 5 h 258"/>
                  <a:gd name="T4" fmla="*/ 195 w 1898"/>
                  <a:gd name="T5" fmla="*/ 46 h 258"/>
                  <a:gd name="T6" fmla="*/ 185 w 1898"/>
                  <a:gd name="T7" fmla="*/ 101 h 258"/>
                  <a:gd name="T8" fmla="*/ 167 w 1898"/>
                  <a:gd name="T9" fmla="*/ 129 h 258"/>
                  <a:gd name="T10" fmla="*/ 209 w 1898"/>
                  <a:gd name="T11" fmla="*/ 175 h 258"/>
                  <a:gd name="T12" fmla="*/ 176 w 1898"/>
                  <a:gd name="T13" fmla="*/ 239 h 258"/>
                  <a:gd name="T14" fmla="*/ 10 w 1898"/>
                  <a:gd name="T15" fmla="*/ 249 h 258"/>
                  <a:gd name="T16" fmla="*/ 28 w 1898"/>
                  <a:gd name="T17" fmla="*/ 226 h 258"/>
                  <a:gd name="T18" fmla="*/ 116 w 1898"/>
                  <a:gd name="T19" fmla="*/ 115 h 258"/>
                  <a:gd name="T20" fmla="*/ 144 w 1898"/>
                  <a:gd name="T21" fmla="*/ 69 h 258"/>
                  <a:gd name="T22" fmla="*/ 116 w 1898"/>
                  <a:gd name="T23" fmla="*/ 23 h 258"/>
                  <a:gd name="T24" fmla="*/ 84 w 1898"/>
                  <a:gd name="T25" fmla="*/ 226 h 258"/>
                  <a:gd name="T26" fmla="*/ 102 w 1898"/>
                  <a:gd name="T27" fmla="*/ 239 h 258"/>
                  <a:gd name="T28" fmla="*/ 139 w 1898"/>
                  <a:gd name="T29" fmla="*/ 221 h 258"/>
                  <a:gd name="T30" fmla="*/ 148 w 1898"/>
                  <a:gd name="T31" fmla="*/ 161 h 258"/>
                  <a:gd name="T32" fmla="*/ 97 w 1898"/>
                  <a:gd name="T33" fmla="*/ 134 h 258"/>
                  <a:gd name="T34" fmla="*/ 477 w 1898"/>
                  <a:gd name="T35" fmla="*/ 239 h 258"/>
                  <a:gd name="T36" fmla="*/ 384 w 1898"/>
                  <a:gd name="T37" fmla="*/ 258 h 258"/>
                  <a:gd name="T38" fmla="*/ 417 w 1898"/>
                  <a:gd name="T39" fmla="*/ 235 h 258"/>
                  <a:gd name="T40" fmla="*/ 417 w 1898"/>
                  <a:gd name="T41" fmla="*/ 32 h 258"/>
                  <a:gd name="T42" fmla="*/ 394 w 1898"/>
                  <a:gd name="T43" fmla="*/ 14 h 258"/>
                  <a:gd name="T44" fmla="*/ 477 w 1898"/>
                  <a:gd name="T45" fmla="*/ 19 h 258"/>
                  <a:gd name="T46" fmla="*/ 560 w 1898"/>
                  <a:gd name="T47" fmla="*/ 32 h 258"/>
                  <a:gd name="T48" fmla="*/ 546 w 1898"/>
                  <a:gd name="T49" fmla="*/ 14 h 258"/>
                  <a:gd name="T50" fmla="*/ 630 w 1898"/>
                  <a:gd name="T51" fmla="*/ 14 h 258"/>
                  <a:gd name="T52" fmla="*/ 616 w 1898"/>
                  <a:gd name="T53" fmla="*/ 42 h 258"/>
                  <a:gd name="T54" fmla="*/ 616 w 1898"/>
                  <a:gd name="T55" fmla="*/ 239 h 258"/>
                  <a:gd name="T56" fmla="*/ 528 w 1898"/>
                  <a:gd name="T57" fmla="*/ 249 h 258"/>
                  <a:gd name="T58" fmla="*/ 560 w 1898"/>
                  <a:gd name="T59" fmla="*/ 235 h 258"/>
                  <a:gd name="T60" fmla="*/ 1028 w 1898"/>
                  <a:gd name="T61" fmla="*/ 226 h 258"/>
                  <a:gd name="T62" fmla="*/ 954 w 1898"/>
                  <a:gd name="T63" fmla="*/ 249 h 258"/>
                  <a:gd name="T64" fmla="*/ 963 w 1898"/>
                  <a:gd name="T65" fmla="*/ 221 h 258"/>
                  <a:gd name="T66" fmla="*/ 861 w 1898"/>
                  <a:gd name="T67" fmla="*/ 216 h 258"/>
                  <a:gd name="T68" fmla="*/ 861 w 1898"/>
                  <a:gd name="T69" fmla="*/ 230 h 258"/>
                  <a:gd name="T70" fmla="*/ 810 w 1898"/>
                  <a:gd name="T71" fmla="*/ 249 h 258"/>
                  <a:gd name="T72" fmla="*/ 838 w 1898"/>
                  <a:gd name="T73" fmla="*/ 230 h 258"/>
                  <a:gd name="T74" fmla="*/ 1218 w 1898"/>
                  <a:gd name="T75" fmla="*/ 5 h 258"/>
                  <a:gd name="T76" fmla="*/ 1435 w 1898"/>
                  <a:gd name="T77" fmla="*/ 23 h 258"/>
                  <a:gd name="T78" fmla="*/ 1435 w 1898"/>
                  <a:gd name="T79" fmla="*/ 226 h 258"/>
                  <a:gd name="T80" fmla="*/ 1454 w 1898"/>
                  <a:gd name="T81" fmla="*/ 249 h 258"/>
                  <a:gd name="T82" fmla="*/ 1375 w 1898"/>
                  <a:gd name="T83" fmla="*/ 244 h 258"/>
                  <a:gd name="T84" fmla="*/ 1380 w 1898"/>
                  <a:gd name="T85" fmla="*/ 23 h 258"/>
                  <a:gd name="T86" fmla="*/ 1310 w 1898"/>
                  <a:gd name="T87" fmla="*/ 244 h 258"/>
                  <a:gd name="T88" fmla="*/ 1227 w 1898"/>
                  <a:gd name="T89" fmla="*/ 249 h 258"/>
                  <a:gd name="T90" fmla="*/ 1250 w 1898"/>
                  <a:gd name="T91" fmla="*/ 230 h 258"/>
                  <a:gd name="T92" fmla="*/ 1250 w 1898"/>
                  <a:gd name="T93" fmla="*/ 28 h 258"/>
                  <a:gd name="T94" fmla="*/ 1218 w 1898"/>
                  <a:gd name="T95" fmla="*/ 5 h 258"/>
                  <a:gd name="T96" fmla="*/ 1732 w 1898"/>
                  <a:gd name="T97" fmla="*/ 244 h 258"/>
                  <a:gd name="T98" fmla="*/ 1644 w 1898"/>
                  <a:gd name="T99" fmla="*/ 249 h 258"/>
                  <a:gd name="T100" fmla="*/ 1671 w 1898"/>
                  <a:gd name="T101" fmla="*/ 230 h 258"/>
                  <a:gd name="T102" fmla="*/ 1667 w 1898"/>
                  <a:gd name="T103" fmla="*/ 28 h 258"/>
                  <a:gd name="T104" fmla="*/ 1639 w 1898"/>
                  <a:gd name="T105" fmla="*/ 5 h 258"/>
                  <a:gd name="T106" fmla="*/ 1727 w 1898"/>
                  <a:gd name="T107" fmla="*/ 23 h 258"/>
                  <a:gd name="T108" fmla="*/ 1815 w 1898"/>
                  <a:gd name="T109" fmla="*/ 28 h 258"/>
                  <a:gd name="T110" fmla="*/ 1796 w 1898"/>
                  <a:gd name="T111" fmla="*/ 14 h 258"/>
                  <a:gd name="T112" fmla="*/ 1875 w 1898"/>
                  <a:gd name="T113" fmla="*/ 14 h 258"/>
                  <a:gd name="T114" fmla="*/ 1866 w 1898"/>
                  <a:gd name="T115" fmla="*/ 51 h 258"/>
                  <a:gd name="T116" fmla="*/ 1875 w 1898"/>
                  <a:gd name="T117" fmla="*/ 244 h 258"/>
                  <a:gd name="T118" fmla="*/ 1792 w 1898"/>
                  <a:gd name="T119" fmla="*/ 249 h 258"/>
                  <a:gd name="T120" fmla="*/ 1815 w 1898"/>
                  <a:gd name="T121" fmla="*/ 226 h 2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8"/>
                  <a:gd name="T184" fmla="*/ 0 h 258"/>
                  <a:gd name="T185" fmla="*/ 1898 w 1898"/>
                  <a:gd name="T186" fmla="*/ 258 h 2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8" h="258">
                    <a:moveTo>
                      <a:pt x="33" y="212"/>
                    </a:moveTo>
                    <a:lnTo>
                      <a:pt x="33" y="51"/>
                    </a:lnTo>
                    <a:lnTo>
                      <a:pt x="33" y="46"/>
                    </a:lnTo>
                    <a:lnTo>
                      <a:pt x="33" y="42"/>
                    </a:lnTo>
                    <a:lnTo>
                      <a:pt x="28" y="37"/>
                    </a:lnTo>
                    <a:lnTo>
                      <a:pt x="28" y="32"/>
                    </a:lnTo>
                    <a:lnTo>
                      <a:pt x="28" y="28"/>
                    </a:lnTo>
                    <a:lnTo>
                      <a:pt x="28" y="23"/>
                    </a:lnTo>
                    <a:lnTo>
                      <a:pt x="23" y="19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16" y="5"/>
                    </a:lnTo>
                    <a:lnTo>
                      <a:pt x="125" y="5"/>
                    </a:lnTo>
                    <a:lnTo>
                      <a:pt x="135" y="5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8" y="10"/>
                    </a:lnTo>
                    <a:lnTo>
                      <a:pt x="162" y="14"/>
                    </a:lnTo>
                    <a:lnTo>
                      <a:pt x="167" y="19"/>
                    </a:lnTo>
                    <a:lnTo>
                      <a:pt x="176" y="19"/>
                    </a:lnTo>
                    <a:lnTo>
                      <a:pt x="181" y="23"/>
                    </a:lnTo>
                    <a:lnTo>
                      <a:pt x="185" y="28"/>
                    </a:lnTo>
                    <a:lnTo>
                      <a:pt x="190" y="32"/>
                    </a:lnTo>
                    <a:lnTo>
                      <a:pt x="195" y="42"/>
                    </a:lnTo>
                    <a:lnTo>
                      <a:pt x="195" y="46"/>
                    </a:lnTo>
                    <a:lnTo>
                      <a:pt x="199" y="51"/>
                    </a:lnTo>
                    <a:lnTo>
                      <a:pt x="199" y="60"/>
                    </a:lnTo>
                    <a:lnTo>
                      <a:pt x="199" y="69"/>
                    </a:lnTo>
                    <a:lnTo>
                      <a:pt x="199" y="74"/>
                    </a:lnTo>
                    <a:lnTo>
                      <a:pt x="199" y="78"/>
                    </a:lnTo>
                    <a:lnTo>
                      <a:pt x="199" y="83"/>
                    </a:lnTo>
                    <a:lnTo>
                      <a:pt x="195" y="88"/>
                    </a:lnTo>
                    <a:lnTo>
                      <a:pt x="195" y="92"/>
                    </a:lnTo>
                    <a:lnTo>
                      <a:pt x="190" y="97"/>
                    </a:lnTo>
                    <a:lnTo>
                      <a:pt x="185" y="97"/>
                    </a:lnTo>
                    <a:lnTo>
                      <a:pt x="185" y="101"/>
                    </a:lnTo>
                    <a:lnTo>
                      <a:pt x="181" y="106"/>
                    </a:lnTo>
                    <a:lnTo>
                      <a:pt x="176" y="111"/>
                    </a:lnTo>
                    <a:lnTo>
                      <a:pt x="172" y="115"/>
                    </a:lnTo>
                    <a:lnTo>
                      <a:pt x="167" y="115"/>
                    </a:lnTo>
                    <a:lnTo>
                      <a:pt x="162" y="120"/>
                    </a:lnTo>
                    <a:lnTo>
                      <a:pt x="158" y="120"/>
                    </a:lnTo>
                    <a:lnTo>
                      <a:pt x="153" y="120"/>
                    </a:lnTo>
                    <a:lnTo>
                      <a:pt x="148" y="124"/>
                    </a:lnTo>
                    <a:lnTo>
                      <a:pt x="153" y="124"/>
                    </a:lnTo>
                    <a:lnTo>
                      <a:pt x="158" y="124"/>
                    </a:lnTo>
                    <a:lnTo>
                      <a:pt x="167" y="129"/>
                    </a:lnTo>
                    <a:lnTo>
                      <a:pt x="172" y="129"/>
                    </a:lnTo>
                    <a:lnTo>
                      <a:pt x="176" y="134"/>
                    </a:lnTo>
                    <a:lnTo>
                      <a:pt x="181" y="134"/>
                    </a:lnTo>
                    <a:lnTo>
                      <a:pt x="185" y="138"/>
                    </a:lnTo>
                    <a:lnTo>
                      <a:pt x="190" y="143"/>
                    </a:lnTo>
                    <a:lnTo>
                      <a:pt x="195" y="147"/>
                    </a:lnTo>
                    <a:lnTo>
                      <a:pt x="199" y="152"/>
                    </a:lnTo>
                    <a:lnTo>
                      <a:pt x="204" y="157"/>
                    </a:lnTo>
                    <a:lnTo>
                      <a:pt x="204" y="161"/>
                    </a:lnTo>
                    <a:lnTo>
                      <a:pt x="209" y="166"/>
                    </a:lnTo>
                    <a:lnTo>
                      <a:pt x="209" y="175"/>
                    </a:lnTo>
                    <a:lnTo>
                      <a:pt x="209" y="180"/>
                    </a:lnTo>
                    <a:lnTo>
                      <a:pt x="209" y="189"/>
                    </a:lnTo>
                    <a:lnTo>
                      <a:pt x="209" y="193"/>
                    </a:lnTo>
                    <a:lnTo>
                      <a:pt x="209" y="203"/>
                    </a:lnTo>
                    <a:lnTo>
                      <a:pt x="209" y="207"/>
                    </a:lnTo>
                    <a:lnTo>
                      <a:pt x="204" y="216"/>
                    </a:lnTo>
                    <a:lnTo>
                      <a:pt x="199" y="221"/>
                    </a:lnTo>
                    <a:lnTo>
                      <a:pt x="195" y="226"/>
                    </a:lnTo>
                    <a:lnTo>
                      <a:pt x="190" y="230"/>
                    </a:lnTo>
                    <a:lnTo>
                      <a:pt x="185" y="235"/>
                    </a:lnTo>
                    <a:lnTo>
                      <a:pt x="176" y="239"/>
                    </a:lnTo>
                    <a:lnTo>
                      <a:pt x="172" y="244"/>
                    </a:lnTo>
                    <a:lnTo>
                      <a:pt x="162" y="249"/>
                    </a:lnTo>
                    <a:lnTo>
                      <a:pt x="153" y="253"/>
                    </a:lnTo>
                    <a:lnTo>
                      <a:pt x="144" y="253"/>
                    </a:lnTo>
                    <a:lnTo>
                      <a:pt x="135" y="253"/>
                    </a:lnTo>
                    <a:lnTo>
                      <a:pt x="121" y="253"/>
                    </a:lnTo>
                    <a:lnTo>
                      <a:pt x="111" y="258"/>
                    </a:lnTo>
                    <a:lnTo>
                      <a:pt x="0" y="258"/>
                    </a:lnTo>
                    <a:lnTo>
                      <a:pt x="0" y="249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4" y="249"/>
                    </a:lnTo>
                    <a:lnTo>
                      <a:pt x="19" y="249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8" y="239"/>
                    </a:lnTo>
                    <a:lnTo>
                      <a:pt x="28" y="235"/>
                    </a:lnTo>
                    <a:lnTo>
                      <a:pt x="28" y="230"/>
                    </a:lnTo>
                    <a:lnTo>
                      <a:pt x="28" y="226"/>
                    </a:lnTo>
                    <a:lnTo>
                      <a:pt x="33" y="221"/>
                    </a:lnTo>
                    <a:lnTo>
                      <a:pt x="33" y="216"/>
                    </a:lnTo>
                    <a:lnTo>
                      <a:pt x="33" y="212"/>
                    </a:lnTo>
                    <a:close/>
                    <a:moveTo>
                      <a:pt x="84" y="19"/>
                    </a:moveTo>
                    <a:lnTo>
                      <a:pt x="84" y="120"/>
                    </a:lnTo>
                    <a:lnTo>
                      <a:pt x="93" y="120"/>
                    </a:lnTo>
                    <a:lnTo>
                      <a:pt x="97" y="120"/>
                    </a:lnTo>
                    <a:lnTo>
                      <a:pt x="102" y="120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6" y="115"/>
                    </a:lnTo>
                    <a:lnTo>
                      <a:pt x="121" y="111"/>
                    </a:lnTo>
                    <a:lnTo>
                      <a:pt x="125" y="111"/>
                    </a:lnTo>
                    <a:lnTo>
                      <a:pt x="130" y="106"/>
                    </a:lnTo>
                    <a:lnTo>
                      <a:pt x="130" y="101"/>
                    </a:lnTo>
                    <a:lnTo>
                      <a:pt x="135" y="97"/>
                    </a:lnTo>
                    <a:lnTo>
                      <a:pt x="139" y="92"/>
                    </a:lnTo>
                    <a:lnTo>
                      <a:pt x="139" y="83"/>
                    </a:lnTo>
                    <a:lnTo>
                      <a:pt x="144" y="78"/>
                    </a:lnTo>
                    <a:lnTo>
                      <a:pt x="144" y="74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9" y="51"/>
                    </a:lnTo>
                    <a:lnTo>
                      <a:pt x="139" y="46"/>
                    </a:lnTo>
                    <a:lnTo>
                      <a:pt x="135" y="42"/>
                    </a:lnTo>
                    <a:lnTo>
                      <a:pt x="130" y="37"/>
                    </a:lnTo>
                    <a:lnTo>
                      <a:pt x="130" y="32"/>
                    </a:lnTo>
                    <a:lnTo>
                      <a:pt x="125" y="32"/>
                    </a:lnTo>
                    <a:lnTo>
                      <a:pt x="121" y="28"/>
                    </a:lnTo>
                    <a:lnTo>
                      <a:pt x="116" y="23"/>
                    </a:lnTo>
                    <a:lnTo>
                      <a:pt x="111" y="23"/>
                    </a:lnTo>
                    <a:lnTo>
                      <a:pt x="107" y="23"/>
                    </a:lnTo>
                    <a:lnTo>
                      <a:pt x="102" y="23"/>
                    </a:lnTo>
                    <a:lnTo>
                      <a:pt x="97" y="19"/>
                    </a:lnTo>
                    <a:lnTo>
                      <a:pt x="93" y="19"/>
                    </a:lnTo>
                    <a:lnTo>
                      <a:pt x="84" y="19"/>
                    </a:lnTo>
                    <a:close/>
                    <a:moveTo>
                      <a:pt x="84" y="134"/>
                    </a:moveTo>
                    <a:lnTo>
                      <a:pt x="84" y="216"/>
                    </a:lnTo>
                    <a:lnTo>
                      <a:pt x="84" y="221"/>
                    </a:lnTo>
                    <a:lnTo>
                      <a:pt x="84" y="226"/>
                    </a:lnTo>
                    <a:lnTo>
                      <a:pt x="84" y="230"/>
                    </a:lnTo>
                    <a:lnTo>
                      <a:pt x="88" y="235"/>
                    </a:lnTo>
                    <a:lnTo>
                      <a:pt x="88" y="239"/>
                    </a:lnTo>
                    <a:lnTo>
                      <a:pt x="93" y="239"/>
                    </a:lnTo>
                    <a:lnTo>
                      <a:pt x="97" y="239"/>
                    </a:lnTo>
                    <a:lnTo>
                      <a:pt x="102" y="239"/>
                    </a:lnTo>
                    <a:lnTo>
                      <a:pt x="107" y="239"/>
                    </a:lnTo>
                    <a:lnTo>
                      <a:pt x="111" y="239"/>
                    </a:lnTo>
                    <a:lnTo>
                      <a:pt x="116" y="239"/>
                    </a:lnTo>
                    <a:lnTo>
                      <a:pt x="121" y="239"/>
                    </a:lnTo>
                    <a:lnTo>
                      <a:pt x="125" y="235"/>
                    </a:lnTo>
                    <a:lnTo>
                      <a:pt x="130" y="235"/>
                    </a:lnTo>
                    <a:lnTo>
                      <a:pt x="135" y="230"/>
                    </a:lnTo>
                    <a:lnTo>
                      <a:pt x="139" y="226"/>
                    </a:lnTo>
                    <a:lnTo>
                      <a:pt x="139" y="221"/>
                    </a:lnTo>
                    <a:lnTo>
                      <a:pt x="144" y="216"/>
                    </a:lnTo>
                    <a:lnTo>
                      <a:pt x="144" y="212"/>
                    </a:lnTo>
                    <a:lnTo>
                      <a:pt x="148" y="207"/>
                    </a:lnTo>
                    <a:lnTo>
                      <a:pt x="148" y="203"/>
                    </a:lnTo>
                    <a:lnTo>
                      <a:pt x="148" y="198"/>
                    </a:lnTo>
                    <a:lnTo>
                      <a:pt x="148" y="193"/>
                    </a:lnTo>
                    <a:lnTo>
                      <a:pt x="148" y="184"/>
                    </a:lnTo>
                    <a:lnTo>
                      <a:pt x="148" y="180"/>
                    </a:lnTo>
                    <a:lnTo>
                      <a:pt x="148" y="175"/>
                    </a:lnTo>
                    <a:lnTo>
                      <a:pt x="148" y="170"/>
                    </a:lnTo>
                    <a:lnTo>
                      <a:pt x="148" y="161"/>
                    </a:lnTo>
                    <a:lnTo>
                      <a:pt x="144" y="157"/>
                    </a:lnTo>
                    <a:lnTo>
                      <a:pt x="139" y="152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30" y="143"/>
                    </a:lnTo>
                    <a:lnTo>
                      <a:pt x="125" y="138"/>
                    </a:lnTo>
                    <a:lnTo>
                      <a:pt x="121" y="138"/>
                    </a:lnTo>
                    <a:lnTo>
                      <a:pt x="116" y="138"/>
                    </a:lnTo>
                    <a:lnTo>
                      <a:pt x="111" y="134"/>
                    </a:lnTo>
                    <a:lnTo>
                      <a:pt x="107" y="134"/>
                    </a:lnTo>
                    <a:lnTo>
                      <a:pt x="97" y="134"/>
                    </a:lnTo>
                    <a:lnTo>
                      <a:pt x="93" y="134"/>
                    </a:lnTo>
                    <a:lnTo>
                      <a:pt x="84" y="134"/>
                    </a:lnTo>
                    <a:close/>
                    <a:moveTo>
                      <a:pt x="560" y="65"/>
                    </a:moveTo>
                    <a:lnTo>
                      <a:pt x="472" y="226"/>
                    </a:lnTo>
                    <a:lnTo>
                      <a:pt x="472" y="230"/>
                    </a:lnTo>
                    <a:lnTo>
                      <a:pt x="472" y="235"/>
                    </a:lnTo>
                    <a:lnTo>
                      <a:pt x="472" y="239"/>
                    </a:lnTo>
                    <a:lnTo>
                      <a:pt x="477" y="239"/>
                    </a:lnTo>
                    <a:lnTo>
                      <a:pt x="477" y="244"/>
                    </a:lnTo>
                    <a:lnTo>
                      <a:pt x="482" y="244"/>
                    </a:lnTo>
                    <a:lnTo>
                      <a:pt x="486" y="249"/>
                    </a:lnTo>
                    <a:lnTo>
                      <a:pt x="491" y="249"/>
                    </a:lnTo>
                    <a:lnTo>
                      <a:pt x="496" y="249"/>
                    </a:lnTo>
                    <a:lnTo>
                      <a:pt x="500" y="249"/>
                    </a:lnTo>
                    <a:lnTo>
                      <a:pt x="500" y="258"/>
                    </a:lnTo>
                    <a:lnTo>
                      <a:pt x="384" y="258"/>
                    </a:lnTo>
                    <a:lnTo>
                      <a:pt x="384" y="249"/>
                    </a:lnTo>
                    <a:lnTo>
                      <a:pt x="394" y="249"/>
                    </a:lnTo>
                    <a:lnTo>
                      <a:pt x="398" y="249"/>
                    </a:lnTo>
                    <a:lnTo>
                      <a:pt x="403" y="249"/>
                    </a:lnTo>
                    <a:lnTo>
                      <a:pt x="408" y="244"/>
                    </a:lnTo>
                    <a:lnTo>
                      <a:pt x="412" y="244"/>
                    </a:lnTo>
                    <a:lnTo>
                      <a:pt x="412" y="239"/>
                    </a:lnTo>
                    <a:lnTo>
                      <a:pt x="417" y="239"/>
                    </a:lnTo>
                    <a:lnTo>
                      <a:pt x="417" y="235"/>
                    </a:lnTo>
                    <a:lnTo>
                      <a:pt x="417" y="230"/>
                    </a:lnTo>
                    <a:lnTo>
                      <a:pt x="417" y="226"/>
                    </a:lnTo>
                    <a:lnTo>
                      <a:pt x="417" y="221"/>
                    </a:lnTo>
                    <a:lnTo>
                      <a:pt x="417" y="216"/>
                    </a:lnTo>
                    <a:lnTo>
                      <a:pt x="417" y="212"/>
                    </a:lnTo>
                    <a:lnTo>
                      <a:pt x="417" y="51"/>
                    </a:lnTo>
                    <a:lnTo>
                      <a:pt x="417" y="46"/>
                    </a:lnTo>
                    <a:lnTo>
                      <a:pt x="417" y="42"/>
                    </a:lnTo>
                    <a:lnTo>
                      <a:pt x="417" y="37"/>
                    </a:lnTo>
                    <a:lnTo>
                      <a:pt x="417" y="32"/>
                    </a:lnTo>
                    <a:lnTo>
                      <a:pt x="417" y="28"/>
                    </a:lnTo>
                    <a:lnTo>
                      <a:pt x="417" y="23"/>
                    </a:lnTo>
                    <a:lnTo>
                      <a:pt x="412" y="19"/>
                    </a:lnTo>
                    <a:lnTo>
                      <a:pt x="408" y="14"/>
                    </a:lnTo>
                    <a:lnTo>
                      <a:pt x="403" y="14"/>
                    </a:lnTo>
                    <a:lnTo>
                      <a:pt x="398" y="14"/>
                    </a:lnTo>
                    <a:lnTo>
                      <a:pt x="394" y="14"/>
                    </a:lnTo>
                    <a:lnTo>
                      <a:pt x="384" y="14"/>
                    </a:lnTo>
                    <a:lnTo>
                      <a:pt x="384" y="5"/>
                    </a:lnTo>
                    <a:lnTo>
                      <a:pt x="505" y="5"/>
                    </a:lnTo>
                    <a:lnTo>
                      <a:pt x="505" y="14"/>
                    </a:lnTo>
                    <a:lnTo>
                      <a:pt x="496" y="14"/>
                    </a:lnTo>
                    <a:lnTo>
                      <a:pt x="491" y="14"/>
                    </a:lnTo>
                    <a:lnTo>
                      <a:pt x="486" y="14"/>
                    </a:lnTo>
                    <a:lnTo>
                      <a:pt x="482" y="14"/>
                    </a:lnTo>
                    <a:lnTo>
                      <a:pt x="477" y="19"/>
                    </a:lnTo>
                    <a:lnTo>
                      <a:pt x="477" y="23"/>
                    </a:lnTo>
                    <a:lnTo>
                      <a:pt x="472" y="23"/>
                    </a:lnTo>
                    <a:lnTo>
                      <a:pt x="472" y="28"/>
                    </a:lnTo>
                    <a:lnTo>
                      <a:pt x="472" y="32"/>
                    </a:lnTo>
                    <a:lnTo>
                      <a:pt x="472" y="37"/>
                    </a:lnTo>
                    <a:lnTo>
                      <a:pt x="472" y="42"/>
                    </a:lnTo>
                    <a:lnTo>
                      <a:pt x="472" y="46"/>
                    </a:lnTo>
                    <a:lnTo>
                      <a:pt x="472" y="51"/>
                    </a:lnTo>
                    <a:lnTo>
                      <a:pt x="472" y="193"/>
                    </a:lnTo>
                    <a:lnTo>
                      <a:pt x="560" y="32"/>
                    </a:lnTo>
                    <a:lnTo>
                      <a:pt x="560" y="28"/>
                    </a:lnTo>
                    <a:lnTo>
                      <a:pt x="560" y="23"/>
                    </a:lnTo>
                    <a:lnTo>
                      <a:pt x="556" y="23"/>
                    </a:lnTo>
                    <a:lnTo>
                      <a:pt x="556" y="19"/>
                    </a:lnTo>
                    <a:lnTo>
                      <a:pt x="551" y="19"/>
                    </a:lnTo>
                    <a:lnTo>
                      <a:pt x="551" y="14"/>
                    </a:lnTo>
                    <a:lnTo>
                      <a:pt x="546" y="14"/>
                    </a:lnTo>
                    <a:lnTo>
                      <a:pt x="542" y="14"/>
                    </a:lnTo>
                    <a:lnTo>
                      <a:pt x="537" y="14"/>
                    </a:lnTo>
                    <a:lnTo>
                      <a:pt x="533" y="14"/>
                    </a:lnTo>
                    <a:lnTo>
                      <a:pt x="533" y="5"/>
                    </a:lnTo>
                    <a:lnTo>
                      <a:pt x="648" y="5"/>
                    </a:lnTo>
                    <a:lnTo>
                      <a:pt x="648" y="14"/>
                    </a:lnTo>
                    <a:lnTo>
                      <a:pt x="639" y="14"/>
                    </a:lnTo>
                    <a:lnTo>
                      <a:pt x="634" y="14"/>
                    </a:lnTo>
                    <a:lnTo>
                      <a:pt x="630" y="14"/>
                    </a:lnTo>
                    <a:lnTo>
                      <a:pt x="625" y="14"/>
                    </a:lnTo>
                    <a:lnTo>
                      <a:pt x="621" y="19"/>
                    </a:lnTo>
                    <a:lnTo>
                      <a:pt x="621" y="23"/>
                    </a:lnTo>
                    <a:lnTo>
                      <a:pt x="616" y="23"/>
                    </a:lnTo>
                    <a:lnTo>
                      <a:pt x="616" y="28"/>
                    </a:lnTo>
                    <a:lnTo>
                      <a:pt x="616" y="32"/>
                    </a:lnTo>
                    <a:lnTo>
                      <a:pt x="616" y="37"/>
                    </a:lnTo>
                    <a:lnTo>
                      <a:pt x="616" y="42"/>
                    </a:lnTo>
                    <a:lnTo>
                      <a:pt x="616" y="46"/>
                    </a:lnTo>
                    <a:lnTo>
                      <a:pt x="616" y="51"/>
                    </a:lnTo>
                    <a:lnTo>
                      <a:pt x="616" y="212"/>
                    </a:lnTo>
                    <a:lnTo>
                      <a:pt x="616" y="216"/>
                    </a:lnTo>
                    <a:lnTo>
                      <a:pt x="616" y="221"/>
                    </a:lnTo>
                    <a:lnTo>
                      <a:pt x="616" y="226"/>
                    </a:lnTo>
                    <a:lnTo>
                      <a:pt x="616" y="230"/>
                    </a:lnTo>
                    <a:lnTo>
                      <a:pt x="616" y="235"/>
                    </a:lnTo>
                    <a:lnTo>
                      <a:pt x="616" y="239"/>
                    </a:lnTo>
                    <a:lnTo>
                      <a:pt x="621" y="244"/>
                    </a:lnTo>
                    <a:lnTo>
                      <a:pt x="625" y="244"/>
                    </a:lnTo>
                    <a:lnTo>
                      <a:pt x="630" y="249"/>
                    </a:lnTo>
                    <a:lnTo>
                      <a:pt x="634" y="249"/>
                    </a:lnTo>
                    <a:lnTo>
                      <a:pt x="639" y="249"/>
                    </a:lnTo>
                    <a:lnTo>
                      <a:pt x="648" y="249"/>
                    </a:lnTo>
                    <a:lnTo>
                      <a:pt x="648" y="258"/>
                    </a:lnTo>
                    <a:lnTo>
                      <a:pt x="528" y="258"/>
                    </a:lnTo>
                    <a:lnTo>
                      <a:pt x="528" y="249"/>
                    </a:lnTo>
                    <a:lnTo>
                      <a:pt x="537" y="249"/>
                    </a:lnTo>
                    <a:lnTo>
                      <a:pt x="542" y="249"/>
                    </a:lnTo>
                    <a:lnTo>
                      <a:pt x="546" y="249"/>
                    </a:lnTo>
                    <a:lnTo>
                      <a:pt x="551" y="244"/>
                    </a:lnTo>
                    <a:lnTo>
                      <a:pt x="556" y="244"/>
                    </a:lnTo>
                    <a:lnTo>
                      <a:pt x="556" y="239"/>
                    </a:lnTo>
                    <a:lnTo>
                      <a:pt x="560" y="239"/>
                    </a:lnTo>
                    <a:lnTo>
                      <a:pt x="560" y="235"/>
                    </a:lnTo>
                    <a:lnTo>
                      <a:pt x="560" y="230"/>
                    </a:lnTo>
                    <a:lnTo>
                      <a:pt x="560" y="226"/>
                    </a:lnTo>
                    <a:lnTo>
                      <a:pt x="560" y="221"/>
                    </a:lnTo>
                    <a:lnTo>
                      <a:pt x="560" y="216"/>
                    </a:lnTo>
                    <a:lnTo>
                      <a:pt x="560" y="212"/>
                    </a:lnTo>
                    <a:lnTo>
                      <a:pt x="560" y="65"/>
                    </a:lnTo>
                    <a:close/>
                    <a:moveTo>
                      <a:pt x="931" y="0"/>
                    </a:moveTo>
                    <a:lnTo>
                      <a:pt x="935" y="0"/>
                    </a:lnTo>
                    <a:lnTo>
                      <a:pt x="1019" y="212"/>
                    </a:lnTo>
                    <a:lnTo>
                      <a:pt x="1023" y="221"/>
                    </a:lnTo>
                    <a:lnTo>
                      <a:pt x="1028" y="226"/>
                    </a:lnTo>
                    <a:lnTo>
                      <a:pt x="1033" y="235"/>
                    </a:lnTo>
                    <a:lnTo>
                      <a:pt x="1037" y="239"/>
                    </a:lnTo>
                    <a:lnTo>
                      <a:pt x="1042" y="244"/>
                    </a:lnTo>
                    <a:lnTo>
                      <a:pt x="1046" y="249"/>
                    </a:lnTo>
                    <a:lnTo>
                      <a:pt x="1051" y="249"/>
                    </a:lnTo>
                    <a:lnTo>
                      <a:pt x="1056" y="249"/>
                    </a:lnTo>
                    <a:lnTo>
                      <a:pt x="1056" y="258"/>
                    </a:lnTo>
                    <a:lnTo>
                      <a:pt x="940" y="258"/>
                    </a:lnTo>
                    <a:lnTo>
                      <a:pt x="940" y="249"/>
                    </a:lnTo>
                    <a:lnTo>
                      <a:pt x="949" y="249"/>
                    </a:lnTo>
                    <a:lnTo>
                      <a:pt x="954" y="249"/>
                    </a:lnTo>
                    <a:lnTo>
                      <a:pt x="958" y="249"/>
                    </a:lnTo>
                    <a:lnTo>
                      <a:pt x="958" y="244"/>
                    </a:lnTo>
                    <a:lnTo>
                      <a:pt x="963" y="244"/>
                    </a:lnTo>
                    <a:lnTo>
                      <a:pt x="963" y="239"/>
                    </a:lnTo>
                    <a:lnTo>
                      <a:pt x="968" y="235"/>
                    </a:lnTo>
                    <a:lnTo>
                      <a:pt x="968" y="230"/>
                    </a:lnTo>
                    <a:lnTo>
                      <a:pt x="963" y="226"/>
                    </a:lnTo>
                    <a:lnTo>
                      <a:pt x="963" y="221"/>
                    </a:lnTo>
                    <a:lnTo>
                      <a:pt x="963" y="216"/>
                    </a:lnTo>
                    <a:lnTo>
                      <a:pt x="963" y="212"/>
                    </a:lnTo>
                    <a:lnTo>
                      <a:pt x="958" y="212"/>
                    </a:lnTo>
                    <a:lnTo>
                      <a:pt x="949" y="184"/>
                    </a:lnTo>
                    <a:lnTo>
                      <a:pt x="875" y="184"/>
                    </a:lnTo>
                    <a:lnTo>
                      <a:pt x="866" y="212"/>
                    </a:lnTo>
                    <a:lnTo>
                      <a:pt x="866" y="216"/>
                    </a:lnTo>
                    <a:lnTo>
                      <a:pt x="861" y="216"/>
                    </a:lnTo>
                    <a:lnTo>
                      <a:pt x="861" y="221"/>
                    </a:lnTo>
                    <a:lnTo>
                      <a:pt x="861" y="226"/>
                    </a:lnTo>
                    <a:lnTo>
                      <a:pt x="861" y="230"/>
                    </a:lnTo>
                    <a:lnTo>
                      <a:pt x="861" y="235"/>
                    </a:lnTo>
                    <a:lnTo>
                      <a:pt x="861" y="239"/>
                    </a:lnTo>
                    <a:lnTo>
                      <a:pt x="866" y="239"/>
                    </a:lnTo>
                    <a:lnTo>
                      <a:pt x="871" y="244"/>
                    </a:lnTo>
                    <a:lnTo>
                      <a:pt x="871" y="249"/>
                    </a:lnTo>
                    <a:lnTo>
                      <a:pt x="880" y="249"/>
                    </a:lnTo>
                    <a:lnTo>
                      <a:pt x="884" y="249"/>
                    </a:lnTo>
                    <a:lnTo>
                      <a:pt x="889" y="249"/>
                    </a:lnTo>
                    <a:lnTo>
                      <a:pt x="889" y="258"/>
                    </a:lnTo>
                    <a:lnTo>
                      <a:pt x="810" y="258"/>
                    </a:lnTo>
                    <a:lnTo>
                      <a:pt x="810" y="249"/>
                    </a:lnTo>
                    <a:lnTo>
                      <a:pt x="815" y="249"/>
                    </a:lnTo>
                    <a:lnTo>
                      <a:pt x="820" y="249"/>
                    </a:lnTo>
                    <a:lnTo>
                      <a:pt x="824" y="249"/>
                    </a:lnTo>
                    <a:lnTo>
                      <a:pt x="824" y="244"/>
                    </a:lnTo>
                    <a:lnTo>
                      <a:pt x="829" y="244"/>
                    </a:lnTo>
                    <a:lnTo>
                      <a:pt x="833" y="239"/>
                    </a:lnTo>
                    <a:lnTo>
                      <a:pt x="833" y="235"/>
                    </a:lnTo>
                    <a:lnTo>
                      <a:pt x="838" y="235"/>
                    </a:lnTo>
                    <a:lnTo>
                      <a:pt x="838" y="230"/>
                    </a:lnTo>
                    <a:lnTo>
                      <a:pt x="838" y="226"/>
                    </a:lnTo>
                    <a:lnTo>
                      <a:pt x="843" y="226"/>
                    </a:lnTo>
                    <a:lnTo>
                      <a:pt x="843" y="221"/>
                    </a:lnTo>
                    <a:lnTo>
                      <a:pt x="847" y="216"/>
                    </a:lnTo>
                    <a:lnTo>
                      <a:pt x="847" y="212"/>
                    </a:lnTo>
                    <a:lnTo>
                      <a:pt x="931" y="0"/>
                    </a:lnTo>
                    <a:close/>
                    <a:moveTo>
                      <a:pt x="912" y="88"/>
                    </a:moveTo>
                    <a:lnTo>
                      <a:pt x="880" y="170"/>
                    </a:lnTo>
                    <a:lnTo>
                      <a:pt x="945" y="170"/>
                    </a:lnTo>
                    <a:lnTo>
                      <a:pt x="912" y="88"/>
                    </a:lnTo>
                    <a:close/>
                    <a:moveTo>
                      <a:pt x="1218" y="5"/>
                    </a:moveTo>
                    <a:lnTo>
                      <a:pt x="1468" y="5"/>
                    </a:lnTo>
                    <a:lnTo>
                      <a:pt x="1468" y="14"/>
                    </a:lnTo>
                    <a:lnTo>
                      <a:pt x="1458" y="14"/>
                    </a:lnTo>
                    <a:lnTo>
                      <a:pt x="1454" y="14"/>
                    </a:lnTo>
                    <a:lnTo>
                      <a:pt x="1449" y="14"/>
                    </a:lnTo>
                    <a:lnTo>
                      <a:pt x="1445" y="14"/>
                    </a:lnTo>
                    <a:lnTo>
                      <a:pt x="1440" y="19"/>
                    </a:lnTo>
                    <a:lnTo>
                      <a:pt x="1440" y="23"/>
                    </a:lnTo>
                    <a:lnTo>
                      <a:pt x="1435" y="23"/>
                    </a:lnTo>
                    <a:lnTo>
                      <a:pt x="1435" y="28"/>
                    </a:lnTo>
                    <a:lnTo>
                      <a:pt x="1435" y="32"/>
                    </a:lnTo>
                    <a:lnTo>
                      <a:pt x="1435" y="37"/>
                    </a:lnTo>
                    <a:lnTo>
                      <a:pt x="1435" y="42"/>
                    </a:lnTo>
                    <a:lnTo>
                      <a:pt x="1435" y="46"/>
                    </a:lnTo>
                    <a:lnTo>
                      <a:pt x="1435" y="51"/>
                    </a:lnTo>
                    <a:lnTo>
                      <a:pt x="1435" y="212"/>
                    </a:lnTo>
                    <a:lnTo>
                      <a:pt x="1435" y="216"/>
                    </a:lnTo>
                    <a:lnTo>
                      <a:pt x="1435" y="221"/>
                    </a:lnTo>
                    <a:lnTo>
                      <a:pt x="1435" y="226"/>
                    </a:lnTo>
                    <a:lnTo>
                      <a:pt x="1435" y="230"/>
                    </a:lnTo>
                    <a:lnTo>
                      <a:pt x="1435" y="235"/>
                    </a:lnTo>
                    <a:lnTo>
                      <a:pt x="1435" y="239"/>
                    </a:lnTo>
                    <a:lnTo>
                      <a:pt x="1440" y="244"/>
                    </a:lnTo>
                    <a:lnTo>
                      <a:pt x="1445" y="244"/>
                    </a:lnTo>
                    <a:lnTo>
                      <a:pt x="1449" y="249"/>
                    </a:lnTo>
                    <a:lnTo>
                      <a:pt x="1454" y="249"/>
                    </a:lnTo>
                    <a:lnTo>
                      <a:pt x="1458" y="249"/>
                    </a:lnTo>
                    <a:lnTo>
                      <a:pt x="1468" y="249"/>
                    </a:lnTo>
                    <a:lnTo>
                      <a:pt x="1468" y="258"/>
                    </a:lnTo>
                    <a:lnTo>
                      <a:pt x="1347" y="258"/>
                    </a:lnTo>
                    <a:lnTo>
                      <a:pt x="1347" y="249"/>
                    </a:lnTo>
                    <a:lnTo>
                      <a:pt x="1357" y="249"/>
                    </a:lnTo>
                    <a:lnTo>
                      <a:pt x="1361" y="249"/>
                    </a:lnTo>
                    <a:lnTo>
                      <a:pt x="1366" y="249"/>
                    </a:lnTo>
                    <a:lnTo>
                      <a:pt x="1370" y="244"/>
                    </a:lnTo>
                    <a:lnTo>
                      <a:pt x="1375" y="244"/>
                    </a:lnTo>
                    <a:lnTo>
                      <a:pt x="1375" y="239"/>
                    </a:lnTo>
                    <a:lnTo>
                      <a:pt x="1380" y="239"/>
                    </a:lnTo>
                    <a:lnTo>
                      <a:pt x="1380" y="235"/>
                    </a:lnTo>
                    <a:lnTo>
                      <a:pt x="1380" y="230"/>
                    </a:lnTo>
                    <a:lnTo>
                      <a:pt x="1380" y="226"/>
                    </a:lnTo>
                    <a:lnTo>
                      <a:pt x="1380" y="221"/>
                    </a:lnTo>
                    <a:lnTo>
                      <a:pt x="1380" y="216"/>
                    </a:lnTo>
                    <a:lnTo>
                      <a:pt x="1380" y="212"/>
                    </a:lnTo>
                    <a:lnTo>
                      <a:pt x="1380" y="23"/>
                    </a:lnTo>
                    <a:lnTo>
                      <a:pt x="1306" y="23"/>
                    </a:lnTo>
                    <a:lnTo>
                      <a:pt x="1306" y="212"/>
                    </a:lnTo>
                    <a:lnTo>
                      <a:pt x="1306" y="216"/>
                    </a:lnTo>
                    <a:lnTo>
                      <a:pt x="1306" y="221"/>
                    </a:lnTo>
                    <a:lnTo>
                      <a:pt x="1306" y="226"/>
                    </a:lnTo>
                    <a:lnTo>
                      <a:pt x="1306" y="230"/>
                    </a:lnTo>
                    <a:lnTo>
                      <a:pt x="1306" y="235"/>
                    </a:lnTo>
                    <a:lnTo>
                      <a:pt x="1306" y="239"/>
                    </a:lnTo>
                    <a:lnTo>
                      <a:pt x="1310" y="239"/>
                    </a:lnTo>
                    <a:lnTo>
                      <a:pt x="1310" y="244"/>
                    </a:lnTo>
                    <a:lnTo>
                      <a:pt x="1315" y="244"/>
                    </a:lnTo>
                    <a:lnTo>
                      <a:pt x="1320" y="249"/>
                    </a:lnTo>
                    <a:lnTo>
                      <a:pt x="1324" y="249"/>
                    </a:lnTo>
                    <a:lnTo>
                      <a:pt x="1329" y="249"/>
                    </a:lnTo>
                    <a:lnTo>
                      <a:pt x="1338" y="249"/>
                    </a:lnTo>
                    <a:lnTo>
                      <a:pt x="1338" y="258"/>
                    </a:lnTo>
                    <a:lnTo>
                      <a:pt x="1218" y="258"/>
                    </a:lnTo>
                    <a:lnTo>
                      <a:pt x="1218" y="249"/>
                    </a:lnTo>
                    <a:lnTo>
                      <a:pt x="1227" y="249"/>
                    </a:lnTo>
                    <a:lnTo>
                      <a:pt x="1232" y="249"/>
                    </a:lnTo>
                    <a:lnTo>
                      <a:pt x="1236" y="249"/>
                    </a:lnTo>
                    <a:lnTo>
                      <a:pt x="1241" y="244"/>
                    </a:lnTo>
                    <a:lnTo>
                      <a:pt x="1245" y="244"/>
                    </a:lnTo>
                    <a:lnTo>
                      <a:pt x="1245" y="239"/>
                    </a:lnTo>
                    <a:lnTo>
                      <a:pt x="1250" y="239"/>
                    </a:lnTo>
                    <a:lnTo>
                      <a:pt x="1250" y="235"/>
                    </a:lnTo>
                    <a:lnTo>
                      <a:pt x="1250" y="230"/>
                    </a:lnTo>
                    <a:lnTo>
                      <a:pt x="1250" y="226"/>
                    </a:lnTo>
                    <a:lnTo>
                      <a:pt x="1250" y="221"/>
                    </a:lnTo>
                    <a:lnTo>
                      <a:pt x="1250" y="216"/>
                    </a:lnTo>
                    <a:lnTo>
                      <a:pt x="1250" y="212"/>
                    </a:lnTo>
                    <a:lnTo>
                      <a:pt x="1250" y="51"/>
                    </a:lnTo>
                    <a:lnTo>
                      <a:pt x="1250" y="46"/>
                    </a:lnTo>
                    <a:lnTo>
                      <a:pt x="1250" y="42"/>
                    </a:lnTo>
                    <a:lnTo>
                      <a:pt x="1250" y="37"/>
                    </a:lnTo>
                    <a:lnTo>
                      <a:pt x="1250" y="32"/>
                    </a:lnTo>
                    <a:lnTo>
                      <a:pt x="1250" y="28"/>
                    </a:lnTo>
                    <a:lnTo>
                      <a:pt x="1250" y="23"/>
                    </a:lnTo>
                    <a:lnTo>
                      <a:pt x="1245" y="19"/>
                    </a:lnTo>
                    <a:lnTo>
                      <a:pt x="1241" y="14"/>
                    </a:lnTo>
                    <a:lnTo>
                      <a:pt x="1236" y="14"/>
                    </a:lnTo>
                    <a:lnTo>
                      <a:pt x="1232" y="14"/>
                    </a:lnTo>
                    <a:lnTo>
                      <a:pt x="1227" y="14"/>
                    </a:lnTo>
                    <a:lnTo>
                      <a:pt x="1218" y="14"/>
                    </a:lnTo>
                    <a:lnTo>
                      <a:pt x="1218" y="5"/>
                    </a:lnTo>
                    <a:close/>
                    <a:moveTo>
                      <a:pt x="1815" y="65"/>
                    </a:moveTo>
                    <a:lnTo>
                      <a:pt x="1722" y="226"/>
                    </a:lnTo>
                    <a:lnTo>
                      <a:pt x="1722" y="230"/>
                    </a:lnTo>
                    <a:lnTo>
                      <a:pt x="1722" y="235"/>
                    </a:lnTo>
                    <a:lnTo>
                      <a:pt x="1727" y="239"/>
                    </a:lnTo>
                    <a:lnTo>
                      <a:pt x="1732" y="244"/>
                    </a:lnTo>
                    <a:lnTo>
                      <a:pt x="1736" y="249"/>
                    </a:lnTo>
                    <a:lnTo>
                      <a:pt x="1741" y="249"/>
                    </a:lnTo>
                    <a:lnTo>
                      <a:pt x="1745" y="249"/>
                    </a:lnTo>
                    <a:lnTo>
                      <a:pt x="1750" y="249"/>
                    </a:lnTo>
                    <a:lnTo>
                      <a:pt x="1755" y="249"/>
                    </a:lnTo>
                    <a:lnTo>
                      <a:pt x="1755" y="258"/>
                    </a:lnTo>
                    <a:lnTo>
                      <a:pt x="1639" y="258"/>
                    </a:lnTo>
                    <a:lnTo>
                      <a:pt x="1639" y="249"/>
                    </a:lnTo>
                    <a:lnTo>
                      <a:pt x="1644" y="249"/>
                    </a:lnTo>
                    <a:lnTo>
                      <a:pt x="1648" y="249"/>
                    </a:lnTo>
                    <a:lnTo>
                      <a:pt x="1653" y="249"/>
                    </a:lnTo>
                    <a:lnTo>
                      <a:pt x="1657" y="249"/>
                    </a:lnTo>
                    <a:lnTo>
                      <a:pt x="1657" y="244"/>
                    </a:lnTo>
                    <a:lnTo>
                      <a:pt x="1662" y="244"/>
                    </a:lnTo>
                    <a:lnTo>
                      <a:pt x="1667" y="244"/>
                    </a:lnTo>
                    <a:lnTo>
                      <a:pt x="1667" y="239"/>
                    </a:lnTo>
                    <a:lnTo>
                      <a:pt x="1667" y="235"/>
                    </a:lnTo>
                    <a:lnTo>
                      <a:pt x="1671" y="230"/>
                    </a:lnTo>
                    <a:lnTo>
                      <a:pt x="1671" y="226"/>
                    </a:lnTo>
                    <a:lnTo>
                      <a:pt x="1671" y="221"/>
                    </a:lnTo>
                    <a:lnTo>
                      <a:pt x="1671" y="216"/>
                    </a:lnTo>
                    <a:lnTo>
                      <a:pt x="1671" y="212"/>
                    </a:lnTo>
                    <a:lnTo>
                      <a:pt x="1671" y="51"/>
                    </a:lnTo>
                    <a:lnTo>
                      <a:pt x="1671" y="46"/>
                    </a:lnTo>
                    <a:lnTo>
                      <a:pt x="1671" y="42"/>
                    </a:lnTo>
                    <a:lnTo>
                      <a:pt x="1671" y="37"/>
                    </a:lnTo>
                    <a:lnTo>
                      <a:pt x="1671" y="32"/>
                    </a:lnTo>
                    <a:lnTo>
                      <a:pt x="1667" y="28"/>
                    </a:lnTo>
                    <a:lnTo>
                      <a:pt x="1667" y="23"/>
                    </a:lnTo>
                    <a:lnTo>
                      <a:pt x="1667" y="19"/>
                    </a:lnTo>
                    <a:lnTo>
                      <a:pt x="1662" y="19"/>
                    </a:lnTo>
                    <a:lnTo>
                      <a:pt x="1657" y="14"/>
                    </a:lnTo>
                    <a:lnTo>
                      <a:pt x="1653" y="14"/>
                    </a:lnTo>
                    <a:lnTo>
                      <a:pt x="1648" y="14"/>
                    </a:lnTo>
                    <a:lnTo>
                      <a:pt x="1644" y="14"/>
                    </a:lnTo>
                    <a:lnTo>
                      <a:pt x="1639" y="14"/>
                    </a:lnTo>
                    <a:lnTo>
                      <a:pt x="1639" y="5"/>
                    </a:lnTo>
                    <a:lnTo>
                      <a:pt x="1755" y="5"/>
                    </a:lnTo>
                    <a:lnTo>
                      <a:pt x="1755" y="14"/>
                    </a:lnTo>
                    <a:lnTo>
                      <a:pt x="1750" y="14"/>
                    </a:lnTo>
                    <a:lnTo>
                      <a:pt x="1745" y="14"/>
                    </a:lnTo>
                    <a:lnTo>
                      <a:pt x="1741" y="14"/>
                    </a:lnTo>
                    <a:lnTo>
                      <a:pt x="1736" y="14"/>
                    </a:lnTo>
                    <a:lnTo>
                      <a:pt x="1732" y="14"/>
                    </a:lnTo>
                    <a:lnTo>
                      <a:pt x="1732" y="19"/>
                    </a:lnTo>
                    <a:lnTo>
                      <a:pt x="1727" y="19"/>
                    </a:lnTo>
                    <a:lnTo>
                      <a:pt x="1727" y="23"/>
                    </a:lnTo>
                    <a:lnTo>
                      <a:pt x="1722" y="28"/>
                    </a:lnTo>
                    <a:lnTo>
                      <a:pt x="1722" y="32"/>
                    </a:lnTo>
                    <a:lnTo>
                      <a:pt x="1722" y="37"/>
                    </a:lnTo>
                    <a:lnTo>
                      <a:pt x="1722" y="42"/>
                    </a:lnTo>
                    <a:lnTo>
                      <a:pt x="1722" y="46"/>
                    </a:lnTo>
                    <a:lnTo>
                      <a:pt x="1722" y="51"/>
                    </a:lnTo>
                    <a:lnTo>
                      <a:pt x="1722" y="193"/>
                    </a:lnTo>
                    <a:lnTo>
                      <a:pt x="1815" y="32"/>
                    </a:lnTo>
                    <a:lnTo>
                      <a:pt x="1815" y="28"/>
                    </a:lnTo>
                    <a:lnTo>
                      <a:pt x="1810" y="23"/>
                    </a:lnTo>
                    <a:lnTo>
                      <a:pt x="1810" y="19"/>
                    </a:lnTo>
                    <a:lnTo>
                      <a:pt x="1806" y="19"/>
                    </a:lnTo>
                    <a:lnTo>
                      <a:pt x="1801" y="14"/>
                    </a:lnTo>
                    <a:lnTo>
                      <a:pt x="1796" y="14"/>
                    </a:lnTo>
                    <a:lnTo>
                      <a:pt x="1792" y="14"/>
                    </a:lnTo>
                    <a:lnTo>
                      <a:pt x="1787" y="14"/>
                    </a:lnTo>
                    <a:lnTo>
                      <a:pt x="1782" y="14"/>
                    </a:lnTo>
                    <a:lnTo>
                      <a:pt x="1782" y="5"/>
                    </a:lnTo>
                    <a:lnTo>
                      <a:pt x="1898" y="5"/>
                    </a:lnTo>
                    <a:lnTo>
                      <a:pt x="1898" y="14"/>
                    </a:lnTo>
                    <a:lnTo>
                      <a:pt x="1894" y="14"/>
                    </a:lnTo>
                    <a:lnTo>
                      <a:pt x="1889" y="14"/>
                    </a:lnTo>
                    <a:lnTo>
                      <a:pt x="1884" y="14"/>
                    </a:lnTo>
                    <a:lnTo>
                      <a:pt x="1880" y="14"/>
                    </a:lnTo>
                    <a:lnTo>
                      <a:pt x="1875" y="14"/>
                    </a:lnTo>
                    <a:lnTo>
                      <a:pt x="1875" y="19"/>
                    </a:lnTo>
                    <a:lnTo>
                      <a:pt x="1870" y="19"/>
                    </a:lnTo>
                    <a:lnTo>
                      <a:pt x="1870" y="23"/>
                    </a:lnTo>
                    <a:lnTo>
                      <a:pt x="1866" y="28"/>
                    </a:lnTo>
                    <a:lnTo>
                      <a:pt x="1866" y="32"/>
                    </a:lnTo>
                    <a:lnTo>
                      <a:pt x="1866" y="37"/>
                    </a:lnTo>
                    <a:lnTo>
                      <a:pt x="1866" y="42"/>
                    </a:lnTo>
                    <a:lnTo>
                      <a:pt x="1866" y="46"/>
                    </a:lnTo>
                    <a:lnTo>
                      <a:pt x="1866" y="51"/>
                    </a:lnTo>
                    <a:lnTo>
                      <a:pt x="1866" y="212"/>
                    </a:lnTo>
                    <a:lnTo>
                      <a:pt x="1866" y="216"/>
                    </a:lnTo>
                    <a:lnTo>
                      <a:pt x="1866" y="221"/>
                    </a:lnTo>
                    <a:lnTo>
                      <a:pt x="1866" y="226"/>
                    </a:lnTo>
                    <a:lnTo>
                      <a:pt x="1866" y="230"/>
                    </a:lnTo>
                    <a:lnTo>
                      <a:pt x="1866" y="235"/>
                    </a:lnTo>
                    <a:lnTo>
                      <a:pt x="1870" y="235"/>
                    </a:lnTo>
                    <a:lnTo>
                      <a:pt x="1870" y="239"/>
                    </a:lnTo>
                    <a:lnTo>
                      <a:pt x="1870" y="244"/>
                    </a:lnTo>
                    <a:lnTo>
                      <a:pt x="1875" y="244"/>
                    </a:lnTo>
                    <a:lnTo>
                      <a:pt x="1880" y="249"/>
                    </a:lnTo>
                    <a:lnTo>
                      <a:pt x="1884" y="249"/>
                    </a:lnTo>
                    <a:lnTo>
                      <a:pt x="1889" y="249"/>
                    </a:lnTo>
                    <a:lnTo>
                      <a:pt x="1894" y="249"/>
                    </a:lnTo>
                    <a:lnTo>
                      <a:pt x="1898" y="249"/>
                    </a:lnTo>
                    <a:lnTo>
                      <a:pt x="1898" y="258"/>
                    </a:lnTo>
                    <a:lnTo>
                      <a:pt x="1782" y="258"/>
                    </a:lnTo>
                    <a:lnTo>
                      <a:pt x="1782" y="249"/>
                    </a:lnTo>
                    <a:lnTo>
                      <a:pt x="1787" y="249"/>
                    </a:lnTo>
                    <a:lnTo>
                      <a:pt x="1792" y="249"/>
                    </a:lnTo>
                    <a:lnTo>
                      <a:pt x="1796" y="249"/>
                    </a:lnTo>
                    <a:lnTo>
                      <a:pt x="1801" y="249"/>
                    </a:lnTo>
                    <a:lnTo>
                      <a:pt x="1801" y="244"/>
                    </a:lnTo>
                    <a:lnTo>
                      <a:pt x="1806" y="244"/>
                    </a:lnTo>
                    <a:lnTo>
                      <a:pt x="1810" y="244"/>
                    </a:lnTo>
                    <a:lnTo>
                      <a:pt x="1810" y="239"/>
                    </a:lnTo>
                    <a:lnTo>
                      <a:pt x="1810" y="235"/>
                    </a:lnTo>
                    <a:lnTo>
                      <a:pt x="1815" y="230"/>
                    </a:lnTo>
                    <a:lnTo>
                      <a:pt x="1815" y="226"/>
                    </a:lnTo>
                    <a:lnTo>
                      <a:pt x="1815" y="221"/>
                    </a:lnTo>
                    <a:lnTo>
                      <a:pt x="1815" y="216"/>
                    </a:lnTo>
                    <a:lnTo>
                      <a:pt x="1815" y="212"/>
                    </a:lnTo>
                    <a:lnTo>
                      <a:pt x="1815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6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607</Words>
  <Application>Microsoft Office PowerPoint</Application>
  <PresentationFormat>Экран (4:3)</PresentationFormat>
  <Paragraphs>172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Перспективные направления  аграрно-экономических  исследований  и их информационно-статистическое  обеспечение</vt:lpstr>
      <vt:lpstr>Презентация PowerPoint</vt:lpstr>
      <vt:lpstr>Классификация объектов (хозяйств) переписи по стандартизированной  выручке</vt:lpstr>
      <vt:lpstr>Презентация PowerPoint</vt:lpstr>
      <vt:lpstr>Презентация PowerPoint</vt:lpstr>
      <vt:lpstr>Районы с преобладанием сверхкрупных и крупных хозяйств</vt:lpstr>
      <vt:lpstr>Районы с преобладанием мелких хозяйств</vt:lpstr>
      <vt:lpstr>Основной риск биполярной аграрной экономики: рост районов с низкой плотностью населения</vt:lpstr>
      <vt:lpstr>Основные направления структурной политики в сельском хозяйстве</vt:lpstr>
      <vt:lpstr>Направления анализа данных ВСХП-2016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сельскохозяйственная перепись - инструмент агропродовольственной политики</dc:title>
  <dc:creator>user</dc:creator>
  <cp:lastModifiedBy>Administrator</cp:lastModifiedBy>
  <cp:revision>19</cp:revision>
  <dcterms:created xsi:type="dcterms:W3CDTF">2016-10-03T21:11:18Z</dcterms:created>
  <dcterms:modified xsi:type="dcterms:W3CDTF">2016-10-06T13:04:24Z</dcterms:modified>
</cp:coreProperties>
</file>